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6"/>
  </p:notesMasterIdLst>
  <p:handoutMasterIdLst>
    <p:handoutMasterId r:id="rId17"/>
  </p:handout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5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480" autoAdjust="0"/>
    <p:restoredTop sz="94660" autoAdjust="0"/>
  </p:normalViewPr>
  <p:slideViewPr>
    <p:cSldViewPr>
      <p:cViewPr varScale="1">
        <p:scale>
          <a:sx n="101" d="100"/>
          <a:sy n="101" d="100"/>
        </p:scale>
        <p:origin x="-3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6000" b="1" cap="all" spc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36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 decel="100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0.4"/>
                          </p:val>
                        </p:tav>
                        <p:tav tm="100000">
                          <p:val>
                            <p:strVal val="#ppt_x-0.05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0.4"/>
                          </p:val>
                        </p:tav>
                        <p:tav tm="100000">
                          <p:val>
                            <p:strVal val="#ppt_y+0.1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0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0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6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80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822" tmFilter="0,0; 0.14,0.36; 0.43,0.73; 0.71,0.91; 1.0,1.0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2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.0,0.0; 0.25,0.07; 0.50,0.2; 0.75,0.467; 1.0,1.0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3">
                          <p:val>
                            <p:fltVal val="0.5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, 0; 0.125,0.2665; 0.25,0.4; 0.375,0.465; 0.5,0.5;  0.625,0.535; 0.75,0.6; 0.875,0.7335; 1,1">
                          <p:stCondLst>
                            <p:cond delay="664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9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332" tmFilter="0, 0; 0.125,0.2665; 0.25,0.4; 0.375,0.465; 0.5,0.5;  0.625,0.535; 0.75,0.6; 0.875,0.7335; 1,1">
                          <p:stCondLst>
                            <p:cond delay="1324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27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64" tmFilter="0, 0; 0.125,0.2665; 0.25,0.4; 0.375,0.465; 0.5,0.5;  0.625,0.535; 0.75,0.6; 0.875,0.7335; 1,1">
                          <p:stCondLst>
                            <p:cond delay="1656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81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Scale>
                      <p:cBhvr>
                        <p:cTn dur="26">
                          <p:stCondLst>
                            <p:cond delay="650"/>
                          </p:stCondLst>
                        </p:cTn>
                        <p:tgtEl>
                          <p:spTgt spid="32"/>
                        </p:tgtEl>
                      </p:cBhvr>
                      <p:to x="100000" y="60000"/>
                    </p:animScale>
                    <p:animScale>
                      <p:cBhvr>
                        <p:cTn dur="166" decel="50000">
                          <p:stCondLst>
                            <p:cond delay="676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312"/>
                          </p:stCondLst>
                        </p:cTn>
                        <p:tgtEl>
                          <p:spTgt spid="32"/>
                        </p:tgtEl>
                      </p:cBhvr>
                      <p:to x="100000" y="80000"/>
                    </p:animScale>
                    <p:animScale>
                      <p:cBhvr>
                        <p:cTn dur="166" decel="50000">
                          <p:stCondLst>
                            <p:cond delay="1338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642"/>
                          </p:stCondLst>
                        </p:cTn>
                        <p:tgtEl>
                          <p:spTgt spid="32"/>
                        </p:tgtEl>
                      </p:cBhvr>
                      <p:to x="100000" y="90000"/>
                    </p:animScale>
                    <p:animScale>
                      <p:cBhvr>
                        <p:cTn dur="166" decel="50000">
                          <p:stCondLst>
                            <p:cond delay="1668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808"/>
                          </p:stCondLst>
                        </p:cTn>
                        <p:tgtEl>
                          <p:spTgt spid="32"/>
                        </p:tgtEl>
                      </p:cBhvr>
                      <p:to x="100000" y="95000"/>
                    </p:animScale>
                    <p:animScale>
                      <p:cBhvr>
                        <p:cTn dur="166" decel="50000">
                          <p:stCondLst>
                            <p:cond delay="1834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357958"/>
            <a:ext cx="544313" cy="455799"/>
          </a:xfrm>
          <a:prstGeom prst="donut">
            <a:avLst>
              <a:gd name="adj" fmla="val 26583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自定义版式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5909505" cy="5643578"/>
          </a:xfrm>
          <a:prstGeom prst="rect">
            <a:avLst/>
          </a:prstGeom>
          <a:ln w="63500" cmpd="thickThin">
            <a:solidFill>
              <a:schemeClr val="bg1">
                <a:alpha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TextBox 8"/>
          <p:cNvSpPr txBox="1"/>
          <p:nvPr/>
        </p:nvSpPr>
        <p:spPr>
          <a:xfrm>
            <a:off x="6215074" y="2928934"/>
            <a:ext cx="2714644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4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4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072330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143108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071802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071934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072066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072198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57166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卡通 (3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987425" algn="just"/>
            <a:r>
              <a:rPr lang="zh-CN" altLang="en-US" sz="3700" dirty="0" smtClean="0"/>
              <a:t>珍妮画得真开心。汤姆发了愁，他说：“学校真难画！”</a:t>
            </a:r>
            <a:endParaRPr lang="zh-CN" altLang="en-US" sz="3700" dirty="0"/>
          </a:p>
        </p:txBody>
      </p:sp>
      <p:pic>
        <p:nvPicPr>
          <p:cNvPr id="6" name="图片占位符 5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328415" y="142842"/>
            <a:ext cx="848717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987425" algn="just"/>
            <a:r>
              <a:rPr lang="zh-CN" altLang="en-US" sz="3700" dirty="0" smtClean="0"/>
              <a:t>“汤姆，汤姆，别灰心。”珍妮拉起汤姆的手。</a:t>
            </a:r>
            <a:endParaRPr lang="zh-CN" altLang="en-US" sz="3700" dirty="0"/>
          </a:p>
        </p:txBody>
      </p:sp>
      <p:pic>
        <p:nvPicPr>
          <p:cNvPr id="6" name="图片占位符 5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824520" y="142842"/>
            <a:ext cx="549495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学校终于画好了，再来画些新朋友。</a:t>
            </a:r>
            <a:endParaRPr lang="zh-CN" altLang="en-US" dirty="0"/>
          </a:p>
        </p:txBody>
      </p:sp>
      <p:pic>
        <p:nvPicPr>
          <p:cNvPr id="6" name="图片占位符 5" descr="图片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59164" y="142842"/>
            <a:ext cx="502567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987425" algn="just"/>
            <a:r>
              <a:rPr lang="zh-CN" altLang="en-US" dirty="0" smtClean="0"/>
              <a:t>小海龟，大泡泡！小朋友们手拉手，唱唱跳跳真高兴！</a:t>
            </a:r>
            <a:endParaRPr lang="zh-CN" altLang="en-US" dirty="0"/>
          </a:p>
        </p:txBody>
      </p:sp>
      <p:pic>
        <p:nvPicPr>
          <p:cNvPr id="6" name="图片占位符 5" descr="图片1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43090" y="142842"/>
            <a:ext cx="505781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Roz </a:t>
            </a:r>
            <a:r>
              <a:rPr lang="en-US" altLang="zh-CN" dirty="0" err="1" smtClean="0"/>
              <a:t>Haddle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Amanda Halley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画一画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PIC_000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07751" y="142875"/>
            <a:ext cx="5057061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这个地方空荡荡，珍妮和汤姆来画画。</a:t>
            </a:r>
            <a:endParaRPr lang="zh-CN" altLang="en-US" dirty="0"/>
          </a:p>
        </p:txBody>
      </p:sp>
      <p:pic>
        <p:nvPicPr>
          <p:cNvPr id="8" name="图片占位符 7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819036" y="142842"/>
            <a:ext cx="5505927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准备好刷子和颜料桶。</a:t>
            </a:r>
            <a:endParaRPr lang="zh-CN" altLang="en-US" dirty="0"/>
          </a:p>
        </p:txBody>
      </p:sp>
      <p:pic>
        <p:nvPicPr>
          <p:cNvPr id="6" name="图片占位符 5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455249" y="142842"/>
            <a:ext cx="423350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先画一个小院子。</a:t>
            </a:r>
            <a:endParaRPr lang="zh-CN" altLang="en-US" dirty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48448" y="142842"/>
            <a:ext cx="504710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再画一座小房子。</a:t>
            </a:r>
            <a:endParaRPr lang="zh-CN" altLang="en-US" dirty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364562" y="142842"/>
            <a:ext cx="4414876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小狗有了新房子，可以休息和玩耍。</a:t>
            </a:r>
            <a:endParaRPr lang="zh-CN" altLang="en-US" dirty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326186" y="142842"/>
            <a:ext cx="649162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987425" algn="just"/>
            <a:r>
              <a:rPr lang="zh-CN" altLang="en-US" sz="3700" dirty="0" smtClean="0"/>
              <a:t>还要画什么？小朋友们想一想！珍妮说：“我们来画学校吧。”</a:t>
            </a:r>
            <a:endParaRPr lang="zh-CN" altLang="en-US" sz="3700" dirty="0"/>
          </a:p>
        </p:txBody>
      </p:sp>
      <p:pic>
        <p:nvPicPr>
          <p:cNvPr id="6" name="图片占位符 5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235973" y="142842"/>
            <a:ext cx="467205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2224</TotalTime>
  <Words>144</Words>
  <Application>Microsoft Office PowerPoint</Application>
  <PresentationFormat>全屏显示(4:3)</PresentationFormat>
  <Paragraphs>25</Paragraphs>
  <Slides>14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余老师</dc:creator>
  <cp:lastModifiedBy>WuzheHe</cp:lastModifiedBy>
  <cp:revision>886</cp:revision>
  <dcterms:created xsi:type="dcterms:W3CDTF">2006-11-17T02:45:10Z</dcterms:created>
  <dcterms:modified xsi:type="dcterms:W3CDTF">2007-10-23T01:09:42Z</dcterms:modified>
</cp:coreProperties>
</file>