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要用它来听广播，它是什么呢？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72119" y="142842"/>
            <a:ext cx="43997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要用它来看东西，它是什么呢？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8433" y="142842"/>
            <a:ext cx="42671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要用它来吃零售，它是什么呢？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2782" y="142842"/>
            <a:ext cx="431843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我们的身体真奇妙！用它来做很多事。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6709" y="142842"/>
            <a:ext cx="43505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我们来用这幅画，学习身体各部分。</a:t>
            </a:r>
            <a:endParaRPr lang="zh-CN" altLang="en-US" dirty="0"/>
          </a:p>
        </p:txBody>
      </p:sp>
      <p:pic>
        <p:nvPicPr>
          <p:cNvPr id="6" name="图片占位符 5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09184" y="142842"/>
            <a:ext cx="472563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Mindy </a:t>
            </a:r>
            <a:r>
              <a:rPr lang="en-US" altLang="zh-CN" dirty="0" err="1" smtClean="0"/>
              <a:t>Menschell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Jeff Mack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摸摸鼻子，动动脚趾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9438" y="142875"/>
            <a:ext cx="501368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我们的身体真奇妙，做个游戏猜猜看。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10983" y="142842"/>
            <a:ext cx="452203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要用它来闻花香，它是什么呢？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91275" y="142842"/>
            <a:ext cx="39614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要用它来背书包，它是什么呢？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1351" y="142842"/>
            <a:ext cx="43612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要用它来想问题，它是什么呢？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6709" y="142842"/>
            <a:ext cx="43505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要用它来奏音乐，它是什么呢？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75277" y="142842"/>
            <a:ext cx="43934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要用它来走跑跳，它是什么呢？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8433" y="142842"/>
            <a:ext cx="42671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2264</TotalTime>
  <Words>154</Words>
  <Application>Microsoft Office PowerPoint</Application>
  <PresentationFormat>全屏显示(4:3)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889</cp:revision>
  <dcterms:created xsi:type="dcterms:W3CDTF">2006-11-17T02:45:10Z</dcterms:created>
  <dcterms:modified xsi:type="dcterms:W3CDTF">2007-10-23T02:02:44Z</dcterms:modified>
</cp:coreProperties>
</file>