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6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658" autoAdjust="0"/>
    <p:restoredTop sz="94660" autoAdjust="0"/>
  </p:normalViewPr>
  <p:slideViewPr>
    <p:cSldViewPr>
      <p:cViewPr varScale="1">
        <p:scale>
          <a:sx n="91" d="100"/>
          <a:sy n="91" d="100"/>
        </p:scale>
        <p:origin x="-9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36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6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2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2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2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2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这是另一片土地，蜜蜂看见了很多花朵。</a:t>
            </a:r>
            <a:endParaRPr lang="zh-CN" altLang="en-US" dirty="0"/>
          </a:p>
        </p:txBody>
      </p:sp>
      <p:pic>
        <p:nvPicPr>
          <p:cNvPr id="6" name="图片占位符 5" descr="PIC_001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78493" y="142842"/>
            <a:ext cx="458701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蜜蜂从黄色和蓝色的花朵里吸取蜜汁。</a:t>
            </a:r>
            <a:endParaRPr lang="zh-CN" altLang="en-US" dirty="0"/>
          </a:p>
        </p:txBody>
      </p:sp>
      <p:pic>
        <p:nvPicPr>
          <p:cNvPr id="6" name="图片占位符 5" descr="PIC_001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25606" y="142842"/>
            <a:ext cx="449278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987425" algn="just"/>
            <a:r>
              <a:rPr lang="zh-CN" altLang="en-US" sz="3700" dirty="0" smtClean="0"/>
              <a:t>蜜蜂要回家告诉其他的伙伴，这片土地上有花蜜。</a:t>
            </a:r>
            <a:endParaRPr lang="zh-CN" altLang="en-US" sz="3700" dirty="0"/>
          </a:p>
        </p:txBody>
      </p:sp>
      <p:pic>
        <p:nvPicPr>
          <p:cNvPr id="6" name="图片占位符 5" descr="PIC_001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97945" y="142842"/>
            <a:ext cx="434810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许多蜜蜂都来到这片土地采集花蜜。</a:t>
            </a:r>
            <a:endParaRPr lang="zh-CN" altLang="en-US" dirty="0"/>
          </a:p>
        </p:txBody>
      </p:sp>
      <p:pic>
        <p:nvPicPr>
          <p:cNvPr id="6" name="图片占位符 5" descr="PIC_001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99187" y="142842"/>
            <a:ext cx="434562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987425" algn="just"/>
            <a:r>
              <a:rPr lang="zh-CN" altLang="en-US" sz="3700" dirty="0" smtClean="0"/>
              <a:t>蜜蜂看见了这片土地，它们知道这里有花蜜。</a:t>
            </a:r>
            <a:endParaRPr lang="zh-CN" altLang="en-US" sz="3700" dirty="0"/>
          </a:p>
        </p:txBody>
      </p:sp>
      <p:pic>
        <p:nvPicPr>
          <p:cNvPr id="6" name="图片占位符 5" descr="PIC_001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99187" y="142842"/>
            <a:ext cx="434562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Shirley Frederick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3786182" y="5471796"/>
            <a:ext cx="3214710" cy="5000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Francesco </a:t>
            </a:r>
            <a:r>
              <a:rPr lang="en-US" altLang="zh-CN" dirty="0" err="1" smtClean="0"/>
              <a:t>Santalucia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蜜蜂看见了什么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PIC_000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19041" y="142875"/>
            <a:ext cx="5034480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7425" algn="just"/>
            <a:r>
              <a:rPr lang="zh-CN" altLang="en-US" dirty="0" smtClean="0"/>
              <a:t>这是一只野生的蜜蜂。它的家在一个树洞里。</a:t>
            </a:r>
            <a:endParaRPr lang="zh-CN" altLang="en-US" dirty="0"/>
          </a:p>
        </p:txBody>
      </p:sp>
      <p:pic>
        <p:nvPicPr>
          <p:cNvPr id="8" name="图片占位符 7" descr="PIC_000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35289" y="142842"/>
            <a:ext cx="4273421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蜜蜂离开了家，它去寻找食物。</a:t>
            </a:r>
            <a:endParaRPr lang="zh-CN" altLang="en-US" dirty="0"/>
          </a:p>
        </p:txBody>
      </p:sp>
      <p:pic>
        <p:nvPicPr>
          <p:cNvPr id="6" name="图片占位符 5" descr="PIC_000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70018" y="142842"/>
            <a:ext cx="440396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987425" algn="just"/>
            <a:r>
              <a:rPr lang="zh-CN" altLang="en-US" sz="3700" dirty="0" smtClean="0"/>
              <a:t>蜜蜂有一双大眼睛，可以帮助蜜蜂发现花蜜。</a:t>
            </a:r>
            <a:endParaRPr lang="zh-CN" altLang="en-US" sz="3700" dirty="0"/>
          </a:p>
        </p:txBody>
      </p:sp>
      <p:pic>
        <p:nvPicPr>
          <p:cNvPr id="6" name="图片占位符 5" descr="PIC_000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66106" y="142842"/>
            <a:ext cx="441178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花蜜在花朵里面，是一股甜甜的水。</a:t>
            </a:r>
            <a:endParaRPr lang="zh-CN" altLang="en-US" dirty="0"/>
          </a:p>
        </p:txBody>
      </p:sp>
      <p:pic>
        <p:nvPicPr>
          <p:cNvPr id="6" name="图片占位符 5" descr="PIC_000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24916" y="142842"/>
            <a:ext cx="429416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987425" algn="just"/>
            <a:r>
              <a:rPr lang="zh-CN" altLang="en-US" sz="3700" dirty="0" smtClean="0"/>
              <a:t>这片土地上的花朵是绿色的。蜜蜂不喜欢绿色的花朵。</a:t>
            </a:r>
            <a:endParaRPr lang="zh-CN" altLang="en-US" sz="3700" dirty="0"/>
          </a:p>
        </p:txBody>
      </p:sp>
      <p:pic>
        <p:nvPicPr>
          <p:cNvPr id="6" name="图片占位符 5" descr="PIC_000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432642" y="142842"/>
            <a:ext cx="427871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987425" algn="just"/>
            <a:r>
              <a:rPr lang="zh-CN" altLang="en-US" sz="3700" dirty="0" smtClean="0"/>
              <a:t>这些野花是红色的，但是蜜蜂看不见红色。</a:t>
            </a:r>
            <a:endParaRPr lang="zh-CN" altLang="en-US" sz="3700" dirty="0"/>
          </a:p>
        </p:txBody>
      </p:sp>
      <p:pic>
        <p:nvPicPr>
          <p:cNvPr id="6" name="图片占位符 5" descr="PIC_001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370553" y="142842"/>
            <a:ext cx="440289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2301</TotalTime>
  <Words>162</Words>
  <Application>Microsoft Office PowerPoint</Application>
  <PresentationFormat>全屏显示(4:3)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余老师</dc:creator>
  <cp:lastModifiedBy>WuzheHe</cp:lastModifiedBy>
  <cp:revision>893</cp:revision>
  <dcterms:created xsi:type="dcterms:W3CDTF">2006-11-17T02:45:10Z</dcterms:created>
  <dcterms:modified xsi:type="dcterms:W3CDTF">2007-10-23T03:55:47Z</dcterms:modified>
</cp:coreProperties>
</file>