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262" autoAdjust="0"/>
    <p:restoredTop sz="94660" autoAdjust="0"/>
  </p:normalViewPr>
  <p:slideViewPr>
    <p:cSldViewPr>
      <p:cViewPr varScale="1">
        <p:scale>
          <a:sx n="96" d="100"/>
          <a:sy n="96" d="100"/>
        </p:scale>
        <p:origin x="-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这个</a:t>
            </a:r>
            <a:r>
              <a:rPr lang="en-US" dirty="0" smtClean="0"/>
              <a:t>    </a:t>
            </a:r>
            <a:r>
              <a:rPr lang="zh-CN" altLang="en-US" dirty="0" smtClean="0"/>
              <a:t>是用玻璃做成的。</a:t>
            </a:r>
            <a:endParaRPr lang="zh-CN" altLang="en-US" dirty="0"/>
          </a:p>
        </p:txBody>
      </p:sp>
      <p:pic>
        <p:nvPicPr>
          <p:cNvPr id="8" name="图片占位符 7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4153" y="142842"/>
            <a:ext cx="51756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玻璃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图片 5" descr="未标题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5429264"/>
            <a:ext cx="1020269" cy="106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许多东西都是用玻璃做成的。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16341" y="142842"/>
            <a:ext cx="451131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这把</a:t>
            </a:r>
            <a:r>
              <a:rPr lang="en-US" dirty="0" smtClean="0"/>
              <a:t>    </a:t>
            </a:r>
            <a:r>
              <a:rPr lang="zh-CN" altLang="en-US" dirty="0" smtClean="0"/>
              <a:t>是用金属做成的。</a:t>
            </a:r>
            <a:endParaRPr lang="zh-CN" altLang="en-US" dirty="0"/>
          </a:p>
        </p:txBody>
      </p:sp>
      <p:pic>
        <p:nvPicPr>
          <p:cNvPr id="8" name="图片占位符 7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6552" y="142842"/>
            <a:ext cx="51708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金属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图片 5" descr="未标题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5572140"/>
            <a:ext cx="564096" cy="9286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许多东西都是用金属做成的。</a:t>
            </a:r>
            <a:endParaRPr lang="zh-CN" altLang="en-US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68120" y="142842"/>
            <a:ext cx="460775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这个</a:t>
            </a:r>
            <a:r>
              <a:rPr lang="en-US" dirty="0" smtClean="0"/>
              <a:t>    </a:t>
            </a:r>
            <a:r>
              <a:rPr lang="zh-CN" altLang="en-US" dirty="0" smtClean="0"/>
              <a:t>是用塑料做成的。</a:t>
            </a:r>
            <a:endParaRPr lang="zh-CN" altLang="en-US" dirty="0"/>
          </a:p>
        </p:txBody>
      </p:sp>
      <p:pic>
        <p:nvPicPr>
          <p:cNvPr id="8" name="图片占位符 7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6685" y="142842"/>
            <a:ext cx="51306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塑料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图片 5" descr="未标题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5572140"/>
            <a:ext cx="963332" cy="931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许多东西都是用塑料做成的。</a:t>
            </a:r>
            <a:endParaRPr lang="zh-CN" altLang="en-US" dirty="0"/>
          </a:p>
        </p:txBody>
      </p:sp>
      <p:pic>
        <p:nvPicPr>
          <p:cNvPr id="6" name="图片占位符 5" descr="图片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29175" y="142842"/>
            <a:ext cx="448565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这个</a:t>
            </a:r>
            <a:r>
              <a:rPr lang="en-US" dirty="0" smtClean="0"/>
              <a:t>   </a:t>
            </a:r>
            <a:r>
              <a:rPr lang="zh-CN" altLang="en-US" dirty="0" smtClean="0"/>
              <a:t>是用毛线做成的。</a:t>
            </a:r>
            <a:endParaRPr lang="zh-CN" altLang="en-US" dirty="0"/>
          </a:p>
        </p:txBody>
      </p:sp>
      <p:pic>
        <p:nvPicPr>
          <p:cNvPr id="8" name="图片占位符 7" descr="PIC_003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1357" y="142842"/>
            <a:ext cx="514128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毛线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图片 5" descr="未标题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643578"/>
            <a:ext cx="704094" cy="931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许多东西都是用毛线做成的。</a:t>
            </a:r>
            <a:endParaRPr lang="zh-CN" altLang="en-US" dirty="0"/>
          </a:p>
        </p:txBody>
      </p:sp>
      <p:pic>
        <p:nvPicPr>
          <p:cNvPr id="6" name="图片占位符 5" descr="图片1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43130" y="142842"/>
            <a:ext cx="44577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Monica Hughes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857784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迪科奕阳“分享阅读”工作室摄影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它们是用什么做成的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4349" y="142875"/>
            <a:ext cx="506386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06672" y="142842"/>
            <a:ext cx="493065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你知道这些东西都是用什么材料做成的吗？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55617" y="142842"/>
            <a:ext cx="563276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这根</a:t>
            </a:r>
            <a:r>
              <a:rPr lang="en-US" dirty="0" smtClean="0"/>
              <a:t>    </a:t>
            </a:r>
            <a:r>
              <a:rPr lang="zh-CN" altLang="en-US" dirty="0" smtClean="0"/>
              <a:t>是用木头做成的。</a:t>
            </a:r>
            <a:endParaRPr lang="zh-CN" altLang="en-US" dirty="0"/>
          </a:p>
        </p:txBody>
      </p:sp>
      <p:pic>
        <p:nvPicPr>
          <p:cNvPr id="9" name="图片占位符 8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8796" y="142842"/>
            <a:ext cx="518640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6" name="图片 5" descr="未标题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5429264"/>
            <a:ext cx="1048105" cy="1259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木头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许多东西都是用木头做成的。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71506" y="142842"/>
            <a:ext cx="460098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这只</a:t>
            </a:r>
            <a:r>
              <a:rPr lang="en-US" dirty="0" smtClean="0"/>
              <a:t>    </a:t>
            </a:r>
            <a:r>
              <a:rPr lang="zh-CN" altLang="en-US" dirty="0" smtClean="0"/>
              <a:t>是用纸做成的。</a:t>
            </a:r>
            <a:endParaRPr lang="zh-CN" altLang="en-US" dirty="0"/>
          </a:p>
        </p:txBody>
      </p:sp>
      <p:pic>
        <p:nvPicPr>
          <p:cNvPr id="8" name="图片占位符 7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9512" y="142842"/>
            <a:ext cx="516497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纸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5500702"/>
            <a:ext cx="1085864" cy="10490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许多东西都是用纸做成的。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18140" y="142842"/>
            <a:ext cx="43077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2285</TotalTime>
  <Words>141</Words>
  <Application>Microsoft Office PowerPoint</Application>
  <PresentationFormat>全屏显示(4:3)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918</cp:revision>
  <dcterms:created xsi:type="dcterms:W3CDTF">2006-11-17T02:45:10Z</dcterms:created>
  <dcterms:modified xsi:type="dcterms:W3CDTF">2007-10-23T09:46:07Z</dcterms:modified>
</cp:coreProperties>
</file>