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948" autoAdjust="0"/>
    <p:restoredTop sz="94660" autoAdjust="0"/>
  </p:normalViewPr>
  <p:slideViewPr>
    <p:cSldViewPr>
      <p:cViewPr varScale="1">
        <p:scale>
          <a:sx n="96" d="100"/>
          <a:sy n="96" d="100"/>
        </p:scale>
        <p:origin x="-10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星期天，我摔倒了。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2401" y="142842"/>
            <a:ext cx="85991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Craig Martin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Craig Martin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我的自行车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045" y="142875"/>
            <a:ext cx="8670472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星期一，我骑自行车，绕过大树。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288118"/>
            <a:ext cx="8858312" cy="5067308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763" indent="979488" algn="just"/>
            <a:r>
              <a:rPr lang="zh-CN" altLang="en-US" dirty="0" smtClean="0"/>
              <a:t>星期二，我骑自行车，绕过大树，越过小桥。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5844" y="142842"/>
            <a:ext cx="873231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763" indent="979488" algn="just"/>
            <a:r>
              <a:rPr lang="zh-CN" altLang="en-US" sz="3700" dirty="0" smtClean="0"/>
              <a:t>星期三，我骑自行车，绕过大树，越过小桥，来到树下。</a:t>
            </a:r>
            <a:endParaRPr lang="zh-CN" altLang="en-US" sz="3700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364543"/>
            <a:ext cx="8858312" cy="4914458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763" indent="979488" algn="just"/>
            <a:r>
              <a:rPr lang="zh-CN" altLang="en-US" sz="3700" dirty="0" smtClean="0"/>
              <a:t>星期四，我骑自行车，绕过大树，越过小桥，来到树下，趟过小水坑。</a:t>
            </a:r>
            <a:endParaRPr lang="zh-CN" altLang="en-US" sz="3700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74840"/>
            <a:ext cx="8858312" cy="5293864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763" indent="979488" algn="just">
              <a:lnSpc>
                <a:spcPct val="90000"/>
              </a:lnSpc>
            </a:pPr>
            <a:r>
              <a:rPr lang="zh-CN" altLang="en-US" sz="3700" dirty="0" smtClean="0"/>
              <a:t>星期五，我骑自行车，绕过大树，越过小桥，来到树下，趟过小水坑，骑上河岸。</a:t>
            </a:r>
            <a:endParaRPr lang="zh-CN" altLang="en-US" sz="3700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209706"/>
            <a:ext cx="8858312" cy="5224132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763" indent="979488" algn="just"/>
            <a:r>
              <a:rPr lang="zh-CN" altLang="en-US" sz="3700" dirty="0" smtClean="0"/>
              <a:t>星期六，我骑自行车，绕过大树，越过小桥，来到树下，趟过小水坑，骑上河岸，冲下小山坡。</a:t>
            </a:r>
            <a:endParaRPr lang="zh-CN" altLang="en-US" sz="3700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203952"/>
            <a:ext cx="8858312" cy="5235639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2220</TotalTime>
  <Words>140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886</cp:revision>
  <dcterms:created xsi:type="dcterms:W3CDTF">2006-11-17T02:45:10Z</dcterms:created>
  <dcterms:modified xsi:type="dcterms:W3CDTF">2007-10-23T09:56:46Z</dcterms:modified>
</cp:coreProperties>
</file>