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75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熊妈妈和熊宝宝一起去找熊爸爸。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7783" y="142842"/>
            <a:ext cx="72284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zh-CN" altLang="en-US" dirty="0" smtClean="0"/>
              <a:t>“我在这儿呢。”熊爸爸说，“我正要回家呢。”</a:t>
            </a:r>
          </a:p>
          <a:p>
            <a:pPr algn="just"/>
            <a:r>
              <a:rPr lang="zh-CN" altLang="en-US" dirty="0" smtClean="0"/>
              <a:t>“看，好多鱼呀！”熊宝宝对熊妈妈说。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1580" y="142842"/>
            <a:ext cx="76008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“一条给爸爸，一条给妈妈，一条给我。”熊宝宝说。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836" y="142842"/>
            <a:ext cx="87383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464347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64347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熊爸爸捉鱼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29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8216" y="142875"/>
            <a:ext cx="857613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熊爸爸去捉鱼。他走下小河。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33493" y="142842"/>
            <a:ext cx="747701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“鱼儿鱼儿在哪里？”熊爸爸说。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2585" y="142842"/>
            <a:ext cx="73988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熊爸爸四处看。“这里有鱼。”他说。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9491" y="142842"/>
            <a:ext cx="750501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“鱼儿！”熊爸爸叫着。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28753" y="142842"/>
            <a:ext cx="76864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“鱼儿，鱼儿，鱼儿！这么多的鱼！”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3271" y="142842"/>
            <a:ext cx="72374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“爸爸在哪儿呀？”熊妈妈说。</a:t>
            </a:r>
            <a:endParaRPr lang="en-US" altLang="zh-CN" dirty="0" smtClean="0"/>
          </a:p>
          <a:p>
            <a:r>
              <a:rPr lang="zh-CN" altLang="en-US" dirty="0" smtClean="0"/>
              <a:t>“爸爸在哪儿呀？”熊宝宝说。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0767" y="142842"/>
            <a:ext cx="75624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2244</TotalTime>
  <Words>167</Words>
  <Application>Microsoft Office PowerPoint</Application>
  <PresentationFormat>全屏显示(4:3)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892</cp:revision>
  <dcterms:created xsi:type="dcterms:W3CDTF">2006-11-17T02:45:10Z</dcterms:created>
  <dcterms:modified xsi:type="dcterms:W3CDTF">2007-10-23T10:12:41Z</dcterms:modified>
</cp:coreProperties>
</file>