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80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mtClean="0"/>
              <a:t>这是现在的小河。小河发生了什么变化？</a:t>
            </a:r>
            <a:endParaRPr lang="en-US" altLang="zh-CN" dirty="0" smtClean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3552" y="142842"/>
            <a:ext cx="55168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这是从前我住的小镇。</a:t>
            </a:r>
            <a:endParaRPr lang="en-US" altLang="zh-CN" dirty="0" smtClean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71466" y="142842"/>
            <a:ext cx="540106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这是现在我住的小镇。小镇发生了什么变化？</a:t>
            </a:r>
            <a:endParaRPr lang="en-US" altLang="zh-CN" dirty="0" smtClean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04693" y="142842"/>
            <a:ext cx="55346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这是从前的公园。</a:t>
            </a:r>
            <a:endParaRPr lang="en-US" altLang="zh-CN" dirty="0" smtClean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0217" y="142842"/>
            <a:ext cx="55235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mtClean="0"/>
              <a:t>这是现在的公园。公园发生了什么变化？</a:t>
            </a:r>
            <a:endParaRPr lang="en-US" altLang="zh-CN" dirty="0" smtClean="0"/>
          </a:p>
        </p:txBody>
      </p:sp>
      <p:pic>
        <p:nvPicPr>
          <p:cNvPr id="6" name="图片占位符 5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6838" y="142842"/>
            <a:ext cx="56103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这是从前的学校。</a:t>
            </a:r>
            <a:endParaRPr lang="en-US" altLang="zh-CN" dirty="0" smtClean="0"/>
          </a:p>
        </p:txBody>
      </p:sp>
      <p:pic>
        <p:nvPicPr>
          <p:cNvPr id="6" name="图片占位符 5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04693" y="142842"/>
            <a:ext cx="55346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mtClean="0"/>
              <a:t>这是现在的学校。学校发生了什么变化？</a:t>
            </a:r>
            <a:endParaRPr lang="en-US" altLang="zh-CN" dirty="0" smtClean="0"/>
          </a:p>
        </p:txBody>
      </p:sp>
      <p:pic>
        <p:nvPicPr>
          <p:cNvPr id="6" name="图片占位符 5" descr="图片1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41395" y="142842"/>
            <a:ext cx="54612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这是我从前的家。</a:t>
            </a:r>
            <a:endParaRPr lang="en-US" altLang="zh-CN" dirty="0" smtClean="0"/>
          </a:p>
        </p:txBody>
      </p:sp>
      <p:pic>
        <p:nvPicPr>
          <p:cNvPr id="8" name="图片占位符 7" descr="图片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41395" y="142842"/>
            <a:ext cx="54612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14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这是我现在的</a:t>
            </a:r>
            <a:r>
              <a:rPr lang="zh-CN" altLang="en-US" smtClean="0"/>
              <a:t>家。我家发生了什么变化？</a:t>
            </a:r>
            <a:endParaRPr lang="en-US" altLang="zh-CN" dirty="0" smtClean="0"/>
          </a:p>
        </p:txBody>
      </p:sp>
      <p:pic>
        <p:nvPicPr>
          <p:cNvPr id="6" name="图片占位符 5" descr="图片1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81680" y="142842"/>
            <a:ext cx="55806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我的家乡都发生了什么变化？</a:t>
            </a:r>
            <a:endParaRPr lang="en-US" altLang="zh-CN" dirty="0" smtClean="0"/>
          </a:p>
        </p:txBody>
      </p:sp>
      <p:pic>
        <p:nvPicPr>
          <p:cNvPr id="6" name="图片占位符 5" descr="图片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67715" y="142842"/>
            <a:ext cx="440856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 Pritchett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Judith </a:t>
            </a:r>
            <a:r>
              <a:rPr lang="en-US" altLang="zh-CN" dirty="0" err="1" smtClean="0"/>
              <a:t>Rossell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我的家乡发生了什么变化？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78566" y="142875"/>
            <a:ext cx="491543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93236" y="142842"/>
            <a:ext cx="575752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这是从前的海岸。</a:t>
            </a:r>
            <a:endParaRPr lang="en-US" altLang="zh-CN" dirty="0" smtClean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03786" y="142842"/>
            <a:ext cx="533642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这是现在的海岸。海岸发生了什么变化？</a:t>
            </a:r>
            <a:endParaRPr lang="en-US" altLang="zh-CN" dirty="0" smtClean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43140" y="142842"/>
            <a:ext cx="56577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这是从前的森林。</a:t>
            </a:r>
            <a:endParaRPr lang="en-US" altLang="zh-CN" dirty="0" smtClean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04693" y="142842"/>
            <a:ext cx="55346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这是现在的森林。森林发生了什么变化？</a:t>
            </a:r>
            <a:endParaRPr lang="en-US" altLang="zh-CN" dirty="0" smtClean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0951" y="142842"/>
            <a:ext cx="56220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这是从前的小河。</a:t>
            </a:r>
            <a:endParaRPr lang="en-US" altLang="zh-CN" dirty="0" smtClean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6838" y="142842"/>
            <a:ext cx="56103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2226</TotalTime>
  <Words>175</Words>
  <Application>Microsoft Office PowerPoint</Application>
  <PresentationFormat>全屏显示(4:3)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896</cp:revision>
  <dcterms:created xsi:type="dcterms:W3CDTF">2006-11-17T02:45:10Z</dcterms:created>
  <dcterms:modified xsi:type="dcterms:W3CDTF">2007-10-23T10:43:23Z</dcterms:modified>
</cp:coreProperties>
</file>