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271" r:id="rId2"/>
    <p:sldId id="272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65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068" autoAdjust="0"/>
    <p:restoredTop sz="94660" autoAdjust="0"/>
  </p:normalViewPr>
  <p:slideViewPr>
    <p:cSldViewPr>
      <p:cViewPr varScale="1">
        <p:scale>
          <a:sx n="94" d="100"/>
          <a:sy n="94" d="100"/>
        </p:scale>
        <p:origin x="-9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6000" b="1" cap="all" spc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36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6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2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2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2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2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357958"/>
            <a:ext cx="544313" cy="455799"/>
          </a:xfrm>
          <a:prstGeom prst="donut">
            <a:avLst>
              <a:gd name="adj" fmla="val 26583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5909505" cy="5643578"/>
          </a:xfrm>
          <a:prstGeom prst="rect">
            <a:avLst/>
          </a:prstGeom>
          <a:ln w="63500" cmpd="thickThin">
            <a:solidFill>
              <a:schemeClr val="bg1">
                <a:alpha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6215074" y="2928934"/>
            <a:ext cx="271464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4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4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72330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143108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71802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71934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72066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072198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7166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893763" algn="just"/>
            <a:r>
              <a:rPr lang="zh-CN" altLang="en-US" sz="3700" dirty="0" smtClean="0"/>
              <a:t>噢！那不是树枝，原来是一只调皮的小猴子。</a:t>
            </a:r>
            <a:endParaRPr lang="zh-CN" altLang="en-US" sz="3700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02908" y="142842"/>
            <a:ext cx="413818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谁把跳绳忘在这里了？</a:t>
            </a:r>
            <a:endParaRPr lang="zh-CN" altLang="en-US" dirty="0"/>
          </a:p>
        </p:txBody>
      </p:sp>
      <p:pic>
        <p:nvPicPr>
          <p:cNvPr id="6" name="图片占位符 5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47179" y="142842"/>
            <a:ext cx="404964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快走！那是一条花花绿绿的蛇。</a:t>
            </a:r>
            <a:endParaRPr lang="zh-CN" altLang="en-US" dirty="0"/>
          </a:p>
        </p:txBody>
      </p:sp>
      <p:pic>
        <p:nvPicPr>
          <p:cNvPr id="6" name="图片占位符 5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78378" y="142842"/>
            <a:ext cx="398724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为什么树枝上有双大眼睛瞪着我呀？</a:t>
            </a:r>
            <a:endParaRPr lang="zh-CN" altLang="en-US" dirty="0"/>
          </a:p>
        </p:txBody>
      </p:sp>
      <p:pic>
        <p:nvPicPr>
          <p:cNvPr id="6" name="图片占位符 5" descr="图片1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61744" y="142842"/>
            <a:ext cx="402051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原来是一只可爱的长颈鹿。</a:t>
            </a:r>
            <a:endParaRPr lang="zh-CN" altLang="en-US" dirty="0"/>
          </a:p>
        </p:txBody>
      </p:sp>
      <p:pic>
        <p:nvPicPr>
          <p:cNvPr id="6" name="图片占位符 5" descr="图片1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24605" y="142842"/>
            <a:ext cx="409479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啊！野生动物园真有趣！</a:t>
            </a:r>
            <a:endParaRPr lang="zh-CN" altLang="en-US" dirty="0"/>
          </a:p>
        </p:txBody>
      </p:sp>
      <p:pic>
        <p:nvPicPr>
          <p:cNvPr id="6" name="图片占位符 5" descr="图片1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63430" y="142842"/>
            <a:ext cx="401713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李文玲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巢璐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野生动物园里怪事多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图片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14263" y="142875"/>
            <a:ext cx="5044037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咦！野生动物园里怎么没有动物啊？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10890" y="142842"/>
            <a:ext cx="4122219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谁把那么漂亮的扇子忘在草丛里了？</a:t>
            </a:r>
            <a:endParaRPr lang="zh-CN" altLang="en-US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29698" y="142842"/>
            <a:ext cx="408460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893763" algn="just"/>
            <a:r>
              <a:rPr lang="zh-CN" altLang="en-US" dirty="0" smtClean="0"/>
              <a:t>哦！原来不是扇子，那是一只美丽的孔雀。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21144" y="142842"/>
            <a:ext cx="410171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河边的那块大石头怎么还会动呢？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63430" y="142842"/>
            <a:ext cx="401713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好险啊！原来是一条可怕的鳄鱼。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34791" y="142842"/>
            <a:ext cx="407441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那个大树枝怎么荡来荡去呀？</a:t>
            </a:r>
            <a:endParaRPr lang="zh-CN" altLang="en-US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73394" y="142842"/>
            <a:ext cx="399721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2255</TotalTime>
  <Words>154</Words>
  <Application>Microsoft Office PowerPoint</Application>
  <PresentationFormat>全屏显示(4:3)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余老师</dc:creator>
  <cp:lastModifiedBy>WuzheHe</cp:lastModifiedBy>
  <cp:revision>900</cp:revision>
  <dcterms:created xsi:type="dcterms:W3CDTF">2006-11-17T02:45:10Z</dcterms:created>
  <dcterms:modified xsi:type="dcterms:W3CDTF">2007-10-23T12:53:20Z</dcterms:modified>
</cp:coreProperties>
</file>