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6" r:id="rId4"/>
    <p:sldId id="274" r:id="rId5"/>
    <p:sldId id="275" r:id="rId6"/>
    <p:sldId id="276" r:id="rId7"/>
    <p:sldId id="286" r:id="rId8"/>
    <p:sldId id="290" r:id="rId9"/>
    <p:sldId id="292" r:id="rId10"/>
    <p:sldId id="295" r:id="rId11"/>
    <p:sldId id="297" r:id="rId12"/>
    <p:sldId id="298" r:id="rId13"/>
    <p:sldId id="259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5DB8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7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4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16.xml"/><Relationship Id="rId3" Type="http://schemas.openxmlformats.org/officeDocument/2006/relationships/image" Target="../media/image4.png"/><Relationship Id="rId2" Type="http://schemas.openxmlformats.org/officeDocument/2006/relationships/tags" Target="../tags/tag15.xml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3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4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6.xml"/><Relationship Id="rId3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6" Type="http://schemas.openxmlformats.org/officeDocument/2006/relationships/tags" Target="../tags/tag10.xml"/><Relationship Id="rId5" Type="http://schemas.openxmlformats.org/officeDocument/2006/relationships/image" Target="../media/image5.png"/><Relationship Id="rId4" Type="http://schemas.openxmlformats.org/officeDocument/2006/relationships/tags" Target="../tags/tag9.xml"/><Relationship Id="rId3" Type="http://schemas.openxmlformats.org/officeDocument/2006/relationships/image" Target="../media/image4.png"/><Relationship Id="rId2" Type="http://schemas.openxmlformats.org/officeDocument/2006/relationships/tags" Target="../tags/tag8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1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13.xml"/><Relationship Id="rId3" Type="http://schemas.openxmlformats.org/officeDocument/2006/relationships/image" Target="../media/image4.png"/><Relationship Id="rId2" Type="http://schemas.openxmlformats.org/officeDocument/2006/relationships/tags" Target="../tags/tag1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88135" y="1256665"/>
            <a:ext cx="9342755" cy="48653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ASD</a:t>
            </a:r>
            <a:r>
              <a:rPr lang="zh-CN" altLang="en-US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睡眠问题</a:t>
            </a:r>
            <a:endParaRPr lang="zh-CN" altLang="en-US" sz="96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BCaBA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白振良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      2023.10.12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642620" y="1118870"/>
            <a:ext cx="11309985" cy="50742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sym typeface="+mn-ea"/>
              </a:rPr>
              <a:t>噩梦：平和的语气督促睡觉，不要给与过多的关注，然后假装睡觉，没有任何关注。第二天再讨论。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睡眠通过卡：孩子第一次上床睡觉得到一张睡眠通过卡，如果需要父母陪伴则收回卡片。早上醒来还有该卡，那么该卡可以换取一份奖励。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异常睡眠：睡眠中大哭大叫，确保没有安全问题，让孩子待在床上，不要试图叫醒孩子，轻抚孩子给安全感。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                                                                                                                                             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19494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睡眠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质量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41680" y="971550"/>
            <a:ext cx="11309985" cy="56064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新环境的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介绍带有视频或者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图片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视觉提示，可视化的作息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时间表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练习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奖励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安抚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物品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127000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离家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睡眠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24000" y="2303780"/>
            <a:ext cx="8128000" cy="2076450"/>
          </a:xfrm>
          <a:prstGeom prst="rect">
            <a:avLst/>
          </a:prstGeom>
        </p:spPr>
        <p:txBody>
          <a:bodyPr>
            <a:noAutofit/>
          </a:bodyPr>
          <a:p>
            <a:pPr algn="ctr"/>
            <a:r>
              <a:rPr lang="zh-CN" altLang="en-US" sz="9600" b="1" spc="400">
                <a:latin typeface="Arial" panose="020B0604020202020204" pitchFamily="34" charset="0"/>
                <a:ea typeface="微软雅黑" panose="020B0503020204020204" charset="-122"/>
              </a:rPr>
              <a:t>感谢聆听</a:t>
            </a:r>
            <a:endParaRPr lang="zh-CN" altLang="en-US" sz="9600" b="1" spc="4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94460"/>
            <a:ext cx="10735310" cy="43700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睡眠阶段：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快速眼动阶段，非快速眼动阶段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                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儿童从快速眼动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开始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成人从非快速眼动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开始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睡眠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时间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学龄前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11-13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小时，学龄儿童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9-11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小时，青少年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8.5-9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小时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短时睡眠者，长时睡眠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者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关于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睡眠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84935"/>
            <a:ext cx="10042938" cy="45516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50%-80%ASD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有睡眠问题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入睡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困难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就寝抗拒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迟睡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夜醒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睡眠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不安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早醒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睡眠问题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518920"/>
            <a:ext cx="11309985" cy="45421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ASD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</a:rPr>
              <a:t>特征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原因：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物品摆放改变，爸爸没有回来，抱着的小熊找不到了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等等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医学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原因：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肠道问题，换牙期，疼痛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等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行为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原因：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下午睡眠过长，吃的零食还有咖啡因，睡觉前看电视或者剧烈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运动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781050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睡眠问题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原因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606550"/>
            <a:ext cx="10560050" cy="43656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孩子最晚几点睡觉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就寝时间每天都在变化吗？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                       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孩子早上几点起床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孩子躺下后多久能睡着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孩子睡觉时显的焦虑吗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孩子睡了多长时间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孩子早上如何起床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孩子早上醒的很早吗？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孩子白天显的困倦吗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764857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确定睡眠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32127"/>
            <a:ext cx="11309985" cy="4558281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孩子夜晚睡在哪里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孩子夜间如何睡觉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                      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孩子夜间会发生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什么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孩子不在家里睡眠怎么样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孩子白天活动对睡眠有影响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吗？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孩子睡前有那些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活动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确定睡眠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</a:rPr>
              <a:t>问题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41680" y="1339215"/>
            <a:ext cx="11309985" cy="45980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白天活动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改变：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适量运动，注意饮食，合理小睡，床的使用，减轻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压力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晚上活动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改变：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就寝程序视觉提示，固定程序，睡前放松活动（触摸，小食，故事，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玩具。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准备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睡眠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748405" y="3352165"/>
            <a:ext cx="450342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642620" y="1118870"/>
            <a:ext cx="11309985" cy="50742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睡眠环境：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温度：是否开空调风扇，盖厚的还是薄的被子，穿短袖还是长袖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睡衣。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材质：柔软的还是粗糙的床单，宽松的还是紧身的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睡衣，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气味：小容器里面装一下香皂或者香料，喷雾器里面加几滴香油，香水，喷洒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一下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声音：是否关闭窗户，一些空调加湿器等等的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声音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光线：是否开小夜灯，是否拉上窗帘，窗帘的透光性如何。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  <a:sym typeface="+mn-ea"/>
              </a:rPr>
              <a:t>物品：睡觉前把玩具等物品拿走，孩子是否有每天睡觉的物品，睡觉时是否要抓着父母的衣服等。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</a:rPr>
              <a:t>                                                                                                          </a:t>
            </a: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准备睡眠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41680" y="971550"/>
            <a:ext cx="11309985" cy="56064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入睡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方式：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看着电视，当着秋千，在车里，抱着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晃动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学会自己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睡觉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消退：给孩子说了晚安，来开孩子房间后不再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进入。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孩子会恐惧，家长会坚持不住，会增强孩子的负面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行为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签到法：给孩子说晚安后，一会再返回，每次返回的时间逐渐延长，且进入后给与简短无趣的交流，不要过多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关注。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摇椅法：给孩子说晚安后，不离开房间，被对孩子，不给任何的关注。逐渐远离孩子。看到身体的一部分，到全部</a:t>
            </a:r>
            <a:r>
              <a:rPr lang="zh-CN" altLang="zh-CN" sz="3200">
                <a:latin typeface="楷体" panose="02010609060101010101" charset="-122"/>
                <a:ea typeface="楷体" panose="02010609060101010101" charset="-122"/>
              </a:rPr>
              <a:t>离开</a:t>
            </a: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32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127000"/>
            <a:ext cx="638492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sym typeface="+mn-ea"/>
              </a:rPr>
              <a:t>入睡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COMMONDATA" val="eyJoZGlkIjoiNjNjODRhMzVmM2VjNjFiNmU0N2M2MGQzYjQzMWJmODcifQ=="/>
  <p:tag name="KSO_WPP_MARK_KEY" val="2dd2d3fa-2665-4054-ab58-92454c78be64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1507</Words>
  <Application>WPS 演示</Application>
  <PresentationFormat>宽屏</PresentationFormat>
  <Paragraphs>217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宋体</vt:lpstr>
      <vt:lpstr>Wingdings</vt:lpstr>
      <vt:lpstr>楷体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Baier</cp:lastModifiedBy>
  <cp:revision>31</cp:revision>
  <dcterms:created xsi:type="dcterms:W3CDTF">2023-09-20T05:29:00Z</dcterms:created>
  <dcterms:modified xsi:type="dcterms:W3CDTF">2023-10-12T11:55:37Z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32763678535D4586B7E8EB14EC855F33_12</vt:lpwstr>
  </property>
  <property fmtid="{D5CDD505-2E9C-101B-9397-08002B2CF9AE}" pid="3" name="KSOProductBuildVer">
    <vt:lpwstr>2052-11.1.0.14309</vt:lpwstr>
  </property>
</Properties>
</file>