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3"/>
    <p:sldId id="256" r:id="rId4"/>
    <p:sldId id="274" r:id="rId5"/>
    <p:sldId id="275" r:id="rId6"/>
    <p:sldId id="276" r:id="rId7"/>
    <p:sldId id="286" r:id="rId8"/>
    <p:sldId id="290" r:id="rId9"/>
    <p:sldId id="292" r:id="rId10"/>
    <p:sldId id="295" r:id="rId11"/>
    <p:sldId id="259" r:id="rId12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clrMru>
    <a:srgbClr val="5DB8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13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tags" Target="../tags/tag1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tags" Target="../tags/tag3.xml"/><Relationship Id="rId3" Type="http://schemas.openxmlformats.org/officeDocument/2006/relationships/image" Target="../media/image4.png"/><Relationship Id="rId2" Type="http://schemas.openxmlformats.org/officeDocument/2006/relationships/tags" Target="../tags/tag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tags" Target="../tags/tag4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tags" Target="../tags/tag6.xml"/><Relationship Id="rId3" Type="http://schemas.openxmlformats.org/officeDocument/2006/relationships/image" Target="../media/image4.png"/><Relationship Id="rId2" Type="http://schemas.openxmlformats.org/officeDocument/2006/relationships/tags" Target="../tags/tag5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tags" Target="../tags/tag7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tags" Target="../tags/tag9.xml"/><Relationship Id="rId3" Type="http://schemas.openxmlformats.org/officeDocument/2006/relationships/image" Target="../media/image4.png"/><Relationship Id="rId2" Type="http://schemas.openxmlformats.org/officeDocument/2006/relationships/tags" Target="../tags/tag8.xml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tags" Target="../tags/tag10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tags" Target="../tags/tag12.xml"/><Relationship Id="rId3" Type="http://schemas.openxmlformats.org/officeDocument/2006/relationships/image" Target="../media/image4.png"/><Relationship Id="rId2" Type="http://schemas.openxmlformats.org/officeDocument/2006/relationships/tags" Target="../tags/tag11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 descr="科睿单独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25550" y="4295140"/>
            <a:ext cx="3590925" cy="361950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588135" y="1256665"/>
            <a:ext cx="9342755" cy="48653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96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ASD</a:t>
            </a:r>
            <a:r>
              <a:rPr lang="zh-CN" altLang="en-US" sz="96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饮食</a:t>
            </a:r>
            <a:r>
              <a:rPr lang="zh-CN" altLang="en-US" sz="96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问题</a:t>
            </a:r>
            <a:endParaRPr lang="zh-CN" altLang="en-US" sz="96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altLang="zh-CN" sz="96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</a:t>
            </a:r>
            <a:endParaRPr lang="en-US" altLang="zh-CN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                    BCaBA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白振良</a:t>
            </a:r>
            <a:endParaRPr lang="zh-CN" altLang="en-US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                          2023.10.05</a:t>
            </a:r>
            <a:endParaRPr lang="en-US" altLang="zh-CN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 descr="科睿单独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25550" y="4295140"/>
            <a:ext cx="3590925" cy="361950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524000" y="2303780"/>
            <a:ext cx="8128000" cy="2076450"/>
          </a:xfrm>
          <a:prstGeom prst="rect">
            <a:avLst/>
          </a:prstGeom>
        </p:spPr>
        <p:txBody>
          <a:bodyPr>
            <a:noAutofit/>
          </a:bodyPr>
          <a:p>
            <a:pPr algn="ctr"/>
            <a:r>
              <a:rPr lang="zh-CN" altLang="en-US" sz="9600" b="1" spc="400">
                <a:latin typeface="Arial" panose="020B0604020202020204" pitchFamily="34" charset="0"/>
                <a:ea typeface="微软雅黑" panose="020B0503020204020204" charset="-122"/>
              </a:rPr>
              <a:t>感谢聆听</a:t>
            </a:r>
            <a:endParaRPr lang="zh-CN" altLang="en-US" sz="9600" b="1" spc="4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05" y="116205"/>
            <a:ext cx="2070100" cy="52324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3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394460"/>
            <a:ext cx="10735310" cy="43700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只吃几种有限的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食物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尝试新的食物会引起问题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行为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出去玩去饭店或者去朋友家吃饭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问题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不能安稳的坐在餐桌前面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吃饭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吃的太快或者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太慢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</a:rPr>
              <a:t>饮食</a:t>
            </a:r>
            <a:r>
              <a:rPr lang="zh-CN" altLang="en-US" sz="4400" b="1">
                <a:latin typeface="楷体" panose="02010609060101010101" charset="-122"/>
                <a:ea typeface="楷体" panose="02010609060101010101" charset="-122"/>
              </a:rPr>
              <a:t>问题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2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384935"/>
            <a:ext cx="10042938" cy="45516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生理原因，是否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生病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口腔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敏感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3200">
                <a:latin typeface="楷体" panose="02010609060101010101" charset="-122"/>
                <a:ea typeface="楷体" panose="02010609060101010101" charset="-122"/>
              </a:rPr>
              <a:t>ASD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孩子本身的刻板原因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父母喂养的习惯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问题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家庭饮食习惯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问题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饮食问题</a:t>
            </a:r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原因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pic>
        <p:nvPicPr>
          <p:cNvPr id="4" name="图片 3" descr="科睿教育横板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97815" y="127000"/>
            <a:ext cx="1900555" cy="5378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05" y="116205"/>
            <a:ext cx="2070100" cy="52324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3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518920"/>
            <a:ext cx="11309985" cy="40347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确定是否影响儿童健康，是否有平替食物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选择同孩子喜欢的食物有共同物理属性的物品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加入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控制非就餐事件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进食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合适的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时间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781050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</a:rPr>
              <a:t>挑食</a:t>
            </a:r>
            <a:r>
              <a:rPr lang="zh-CN" altLang="en-US" sz="4400" b="1">
                <a:latin typeface="楷体" panose="02010609060101010101" charset="-122"/>
                <a:ea typeface="楷体" panose="02010609060101010101" charset="-122"/>
              </a:rPr>
              <a:t>问题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2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606550"/>
            <a:ext cx="10560050" cy="39928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做饭前听取孩子的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意见</a:t>
            </a:r>
            <a:endParaRPr lang="zh-CN" altLang="zh-CN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蔬菜切的小一点，稍微熟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一点。</a:t>
            </a:r>
            <a:endParaRPr lang="zh-CN" altLang="zh-CN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做出色香味俱全的食物，每餐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sym typeface="+mn-ea"/>
              </a:rPr>
              <a:t>变换食谱</a:t>
            </a:r>
            <a:endParaRPr lang="zh-CN" altLang="en-US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刺激褪除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764857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挑食问题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</a:endParaRPr>
          </a:p>
        </p:txBody>
      </p:sp>
      <p:pic>
        <p:nvPicPr>
          <p:cNvPr id="4" name="图片 3" descr="科睿教育横板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97815" y="127000"/>
            <a:ext cx="1900555" cy="53784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05" y="116205"/>
            <a:ext cx="2070100" cy="52324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3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332127"/>
            <a:ext cx="11309985" cy="4558281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确定孩子的安坐能力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避免分散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注意力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餐前半小时内不做剧烈运动，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吃甜食。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家里所用人同时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简餐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</a:rPr>
              <a:t>餐桌就餐</a:t>
            </a:r>
            <a:r>
              <a:rPr lang="zh-CN" altLang="en-US" sz="4400" b="1">
                <a:latin typeface="楷体" panose="02010609060101010101" charset="-122"/>
                <a:ea typeface="楷体" panose="02010609060101010101" charset="-122"/>
              </a:rPr>
              <a:t>问题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2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41591" y="1265134"/>
            <a:ext cx="11309985" cy="4327732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良好的就餐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氛围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少量多次，根据孩子能力，可以允许孩子短暂离开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座位。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鼓励独立用餐，允许食物撒在桌子上。</a:t>
            </a:r>
            <a:endParaRPr lang="zh-CN" altLang="zh-CN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食物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问题</a:t>
            </a:r>
            <a:endParaRPr lang="zh-CN" altLang="zh-CN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餐桌就餐问题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</a:endParaRPr>
          </a:p>
        </p:txBody>
      </p:sp>
      <p:pic>
        <p:nvPicPr>
          <p:cNvPr id="4" name="图片 3" descr="科睿教育横板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97815" y="127000"/>
            <a:ext cx="1900555" cy="53784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05" y="116205"/>
            <a:ext cx="2070100" cy="52324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3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642620" y="1118767"/>
            <a:ext cx="11309985" cy="4558281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>
              <a:buFont typeface="Arial" panose="020B0604020202020204" pitchFamily="34" charset="0"/>
              <a:buNone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吃饭太快：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每吃完一口放下餐具，完全咽下后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</a:rPr>
              <a:t>3s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再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吃下一口。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控制每口的量，换小一点的勺子，或者将食物分成小块，每口吃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一块。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增加咀嚼的次数，每口食物要求孩子咀嚼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</a:rPr>
              <a:t>15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次再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咽下去。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吃饭太慢：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减少每口食物咀嚼的次数。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换大点的勺子，将食物分成较大的块，每次一块。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咽下一口后立即吃进下一口。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其他</a:t>
            </a:r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问题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2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41680" y="664845"/>
            <a:ext cx="11309985" cy="59131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algn="l">
              <a:buFont typeface="Arial" panose="020B0604020202020204" pitchFamily="34" charset="0"/>
              <a:buNone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吃的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太多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定时定量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进餐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减少进餐时间（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</a:rPr>
              <a:t>20-30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分钟）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减少每次入口食物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量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控制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零食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吃的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太少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生理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问题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做孩子喜欢的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食品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变换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花样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可以少量多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次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增加运动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量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征询孩子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意见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152400"/>
            <a:ext cx="638492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其他</a:t>
            </a:r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问题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pic>
        <p:nvPicPr>
          <p:cNvPr id="4" name="图片 3" descr="科睿教育横板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97815" y="127000"/>
            <a:ext cx="1900555" cy="53784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COMMONDATA" val="eyJoZGlkIjoiNDQyN2VlYmI3NDI1YjRhNjJmOWNmOGJiYzRkYWQ4MTEifQ=="/>
  <p:tag name="KSO_WPP_MARK_KEY" val="2dd2d3fa-2665-4054-ab58-92454c78be64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4874CB"/>
      </a:accent1>
      <a:accent2>
        <a:srgbClr val="E6724B"/>
      </a:accent2>
      <a:accent3>
        <a:srgbClr val="EFBB1F"/>
      </a:accent3>
      <a:accent4>
        <a:srgbClr val="75BD42"/>
      </a:accent4>
      <a:accent5>
        <a:srgbClr val="30C0B4"/>
      </a:accent5>
      <a:accent6>
        <a:srgbClr val="E05269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713</Words>
  <Application>WPS 演示</Application>
  <PresentationFormat>宽屏</PresentationFormat>
  <Paragraphs>189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Arial</vt:lpstr>
      <vt:lpstr>宋体</vt:lpstr>
      <vt:lpstr>Wingdings</vt:lpstr>
      <vt:lpstr>楷体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Baier</cp:lastModifiedBy>
  <cp:revision>20</cp:revision>
  <dcterms:created xsi:type="dcterms:W3CDTF">2023-09-20T05:29:00Z</dcterms:created>
  <dcterms:modified xsi:type="dcterms:W3CDTF">2023-10-05T10:47:05Z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32763678535D4586B7E8EB14EC855F33_12</vt:lpwstr>
  </property>
  <property fmtid="{D5CDD505-2E9C-101B-9397-08002B2CF9AE}" pid="3" name="KSOProductBuildVer">
    <vt:lpwstr>2052-12.1.0.15374</vt:lpwstr>
  </property>
</Properties>
</file>