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60" r:id="rId4"/>
    <p:sldId id="279" r:id="rId5"/>
    <p:sldId id="280" r:id="rId6"/>
    <p:sldId id="25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2" name="图片 1" descr="科睿教育横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1971040"/>
            <a:ext cx="10314940" cy="3387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）记录和评估孩子这个行为功能，针对性解决。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）孩子的认知理解能力，以及独立工作或者游戏技巧。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）反应阻挡的效果。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）逐渐增加孩子操作的能力（频率，持续时间）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7580" y="884555"/>
            <a:ext cx="7286625" cy="685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13.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孩子不停甩手</a:t>
            </a:r>
            <a:endParaRPr lang="zh-CN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2" name="图片 1" descr="科睿教育横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1971040"/>
            <a:ext cx="10314940" cy="3387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）直接拿出来，不说话，看看孩子会不会主动去拿。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）孩子开始伸手，就辅助孩子提要求。也不要练习太频繁。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）生活中减少选择疑问句和孩子互动，让孩子多主动提要求。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7580" y="884555"/>
            <a:ext cx="7286625" cy="685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14.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问孩子要什么，孩子说不要。</a:t>
            </a: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2" name="图片 1" descr="科睿教育横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1971040"/>
            <a:ext cx="10314940" cy="3387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）给孩子练习提要求，一仿说提示孩子就不要了。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）考虑提要求的密度（过往练习是否太密集了）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）考虑难度（提要求太难，或者任务太难，孩子本身动机饱足，不合适用来教学）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）从一些孩子一定会做的事情，到目标的要求。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7580" y="884555"/>
            <a:ext cx="7286625" cy="685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15.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有要求孩子就不要了。</a:t>
            </a:r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WPS 演示</Application>
  <PresentationFormat>宽屏</PresentationFormat>
  <Paragraphs>38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思源黑体 Medium</vt:lpstr>
      <vt:lpstr>黑体</vt:lpstr>
      <vt:lpstr>楷体</vt:lpstr>
      <vt:lpstr>微软雅黑</vt:lpstr>
      <vt:lpstr>Arial Unicode MS</vt:lpstr>
      <vt:lpstr>Calibri</vt:lpstr>
      <vt:lpstr>汉仪行者笔记简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53</cp:revision>
  <dcterms:created xsi:type="dcterms:W3CDTF">2023-08-23T06:15:00Z</dcterms:created>
  <dcterms:modified xsi:type="dcterms:W3CDTF">2023-10-30T06:48:24Z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