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81" r:id="rId5"/>
    <p:sldId id="280" r:id="rId6"/>
    <p:sldId id="279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6140" y="989965"/>
            <a:ext cx="7084060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19.</a:t>
            </a:r>
            <a:r>
              <a:rPr lang="zh-CN" altLang="zh-CN" sz="32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孩子在教室里面乱跑</a:t>
            </a:r>
            <a:endParaRPr lang="zh-CN" altLang="zh-CN" sz="3200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  <a:p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741680" y="2009775"/>
            <a:ext cx="10534015" cy="3628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）记录并分析功能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）孩子如果能坐在地板上上课，可以在地板上先进行。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）慢慢增强孩子坐在椅子上的行为，坐下就可以马上离开。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）逐渐增加坐下的持续时间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）前期不做学习任务，做孩子喜欢的任务，比如玩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IPAD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6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）慢慢增加孩子做任务时间。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7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）孩子自主坐下，给孩子一个有趣的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C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6140" y="989965"/>
            <a:ext cx="7084060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20.</a:t>
            </a:r>
            <a:r>
              <a:rPr lang="zh-CN" altLang="zh-CN" sz="32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把东西都倒出来</a:t>
            </a:r>
            <a:endParaRPr lang="zh-CN" altLang="zh-CN" sz="3200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  <a:p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741045" y="1720215"/>
            <a:ext cx="10534015" cy="3628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）每次孩子进入教室第一件事把所有柜子上的东西都倒掉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）如果已经倒掉，要求孩子自己分类收好。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）建议先从空旷的教室或居室开始练习。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）每次增加一种玩具（就算倒掉了，收拾起来也比较省时间）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）抓住孩子没有倒掉的时机，夸孩子或者给与一个反馈。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6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）如果孩子行为带有功能性，需要记录并分析功能，然后去执行。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6140" y="989965"/>
            <a:ext cx="7084060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21.</a:t>
            </a:r>
            <a:r>
              <a:rPr lang="zh-CN" altLang="zh-CN" sz="32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喜欢砸东西</a:t>
            </a:r>
            <a:endParaRPr lang="zh-CN" altLang="zh-CN" sz="3200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  <a:p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741680" y="2009775"/>
            <a:ext cx="10534015" cy="3628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）喜欢把东西砸地上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）分析孩子行为的历史，根据功能制定策略。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）从一个无干扰的环境练习，从孩子一定不会丢的东西开始。正向给孩子有把东西拿在手上的行为。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）慢慢介入孩子会去往地上丢的物件，或者引发砸东西人在场。通过反应阻挡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+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红利反应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+DRI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等组合策略。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）让孩子砸在可以接受地方，让孩子听不到那种声音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WPS 演示</Application>
  <PresentationFormat>宽屏</PresentationFormat>
  <Paragraphs>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思源黑体 Medium</vt:lpstr>
      <vt:lpstr>黑体</vt:lpstr>
      <vt:lpstr>楷体</vt:lpstr>
      <vt:lpstr>微软雅黑</vt:lpstr>
      <vt:lpstr>Arial Unicode MS</vt:lpstr>
      <vt:lpstr>Calibri</vt:lpstr>
      <vt:lpstr>汉仪行者笔记简</vt:lpstr>
      <vt:lpstr>WPS</vt:lpstr>
      <vt:lpstr>100个常见问题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53</cp:revision>
  <dcterms:created xsi:type="dcterms:W3CDTF">2023-08-23T06:15:00Z</dcterms:created>
  <dcterms:modified xsi:type="dcterms:W3CDTF">2023-10-30T06:52:41Z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2052-12.1.0.15712</vt:lpwstr>
  </property>
</Properties>
</file>