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80" r:id="rId5"/>
    <p:sldId id="281" r:id="rId6"/>
    <p:sldId id="27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16.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孩子很着急，不马上给就生气哭闹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）等待的练习必须加强：前期可以离孩子很远，让孩子自己过来。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）加入一个等待或者呼叫铃，呼叫铃响了才给。不建议直接用手机闹钟。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）从能接受中性，到一般偏好，到偏好过度。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17.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孩子不停自言自语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）找到一个能够转移孩子专注力的活动。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）做那个活动，然后强化孩子有安静的行为。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）做行为管理训练（区别强化，安静有偏好，出声音没有）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）红利反应代价（出现自言自语扣除手上手环或者已有代币）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）一段时间密集提要求或密集命名。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6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）若是其他功能则需要根据功能进行干预。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18.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孩子时不时的去过去抱老师</a:t>
            </a:r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家长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）记录并分析功能（逃避？表达要求？）根据功能分析结果找到对应的方法。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）当下给一个阻挡。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）若孩子一定要抱，可以让孩子提一个要求。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）和孩子进行课堂式学习，和孩子有一定空距离。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WPS 演示</Application>
  <PresentationFormat>宽屏</PresentationFormat>
  <Paragraphs>40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思源黑体 Medium</vt:lpstr>
      <vt:lpstr>黑体</vt:lpstr>
      <vt:lpstr>楷体</vt:lpstr>
      <vt:lpstr>微软雅黑</vt:lpstr>
      <vt:lpstr>Arial Unicode MS</vt:lpstr>
      <vt:lpstr>Calibri</vt:lpstr>
      <vt:lpstr>汉仪行者笔记简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53</cp:revision>
  <dcterms:created xsi:type="dcterms:W3CDTF">2023-08-23T06:15:00Z</dcterms:created>
  <dcterms:modified xsi:type="dcterms:W3CDTF">2023-10-30T06:50:53Z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