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56" r:id="rId4"/>
    <p:sldId id="281" r:id="rId5"/>
    <p:sldId id="280" r:id="rId6"/>
    <p:sldId id="279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2" name="mi" initials="m" lastIdx="1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ppt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635"/>
            <a:ext cx="12193905" cy="6859270"/>
          </a:xfrm>
          <a:prstGeom prst="rect">
            <a:avLst/>
          </a:prstGeom>
        </p:spPr>
      </p:pic>
      <p:pic>
        <p:nvPicPr>
          <p:cNvPr id="5" name="图片 4" descr="4647db2e651d1a654f3bd0f635cdbfc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-635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1940560"/>
            <a:ext cx="7155180" cy="1725295"/>
          </a:xfrm>
        </p:spPr>
        <p:txBody>
          <a:bodyPr>
            <a:normAutofit/>
          </a:bodyPr>
          <a:p>
            <a:pPr algn="l"/>
            <a:r>
              <a:rPr 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100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个常见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问题</a:t>
            </a:r>
            <a:endParaRPr lang="zh-CN" altLang="en-US" spc="100">
              <a:solidFill>
                <a:srgbClr val="2A3F74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80515" y="4255135"/>
            <a:ext cx="2940050" cy="361950"/>
          </a:xfrm>
        </p:spPr>
        <p:txBody>
          <a:bodyPr>
            <a:noAutofit/>
          </a:bodyPr>
          <a:p>
            <a:r>
              <a:rPr lang="zh-CN" altLang="en-US" sz="2000" b="1" spc="200">
                <a:solidFill>
                  <a:schemeClr val="bg1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主讲人:BCBA朱雄保</a:t>
            </a:r>
            <a:endParaRPr lang="zh-CN" altLang="en-US" sz="2000" b="1" spc="200">
              <a:solidFill>
                <a:schemeClr val="bg1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6615" y="1038225"/>
            <a:ext cx="6507480" cy="454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22.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孩子经常借口说要尿尿</a:t>
            </a:r>
            <a:endParaRPr lang="zh-CN" altLang="zh-CN" sz="280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4875" y="1971040"/>
            <a:ext cx="10623550" cy="336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）记录行为次数，记录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ABC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分析功能。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）往往是逃避的，需要观察孩子尿的规律，以及今天是否喝了很多水，忽略孩子继续要求完成任务。固定时间带孩子去（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NCR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），提供倒计时。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）如果是为了去卫生间玩，或者吸引你的表现。可以考虑忽略，自己玩自己的，假装玩的很开心就是不去看他，也不回应他。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6615" y="1038225"/>
            <a:ext cx="6507480" cy="454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23.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孩子经常问，什么时候下课。</a:t>
            </a:r>
            <a:endParaRPr lang="en-US" altLang="zh-CN" sz="280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4875" y="1971040"/>
            <a:ext cx="10623550" cy="336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）反思自己上课的趣味度，还是孩子有更多的其他需求。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）让孩子表达当前想法（诱发沟通：太无聊啊，我不想学这个换一个）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）不要直接回答孩子这个问题：比如还有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个贴纸你要加油什么的。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6615" y="1038225"/>
            <a:ext cx="6507480" cy="454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24.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老师还没有发指令，孩子就做。</a:t>
            </a:r>
            <a:endParaRPr lang="zh-CN" altLang="zh-CN" sz="280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4875" y="1971040"/>
            <a:ext cx="10623550" cy="336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）做模仿或者指令，孩子就随机猜测动作，做配对或辨认的时候，老师还没发指令的时候就拿，做仿说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/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命名的时候老师没说就说。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）每次发指令的时候手放在孩子手上，做一个阻挡。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）发指令的时候节奏慢一点。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）用偏好物吸引孩子注意力，然后引导到材料上。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5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）老师回合要清晰，指令要明确。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科睿单独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3275"/>
            <a:ext cx="2102485" cy="2119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6015" y="2317750"/>
            <a:ext cx="566039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/>
              <a:t>谢谢</a:t>
            </a:r>
            <a:endParaRPr lang="zh-CN" altLang="en-US" sz="9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ZTRjNjhmZWNiMjdkZWNhNzg3N2ZhN2FkYzNkMjQzMW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WPS 演示</Application>
  <PresentationFormat>宽屏</PresentationFormat>
  <Paragraphs>38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思源黑体 Medium</vt:lpstr>
      <vt:lpstr>黑体</vt:lpstr>
      <vt:lpstr>楷体</vt:lpstr>
      <vt:lpstr>微软雅黑</vt:lpstr>
      <vt:lpstr>Arial Unicode MS</vt:lpstr>
      <vt:lpstr>Calibri</vt:lpstr>
      <vt:lpstr>汉仪行者笔记简</vt:lpstr>
      <vt:lpstr>WPS</vt:lpstr>
      <vt:lpstr>100个常见问题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Tao00</cp:lastModifiedBy>
  <cp:revision>53</cp:revision>
  <dcterms:created xsi:type="dcterms:W3CDTF">2023-08-23T06:15:00Z</dcterms:created>
  <dcterms:modified xsi:type="dcterms:W3CDTF">2023-10-30T06:55:53Z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32763678535D4586B7E8EB14EC855F33_12</vt:lpwstr>
  </property>
  <property fmtid="{D5CDD505-2E9C-101B-9397-08002B2CF9AE}" pid="3" name="KSOProductBuildVer">
    <vt:lpwstr>2052-12.1.0.15712</vt:lpwstr>
  </property>
</Properties>
</file>