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0" r:id="rId4"/>
    <p:sldId id="256" r:id="rId5"/>
    <p:sldId id="281" r:id="rId6"/>
    <p:sldId id="283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26.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孩子突然兴奋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106170" y="211518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）上课的时候，突然兴奋：表现为用力拽着手，或者从位置上跳起来。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）分析原因（生理的，还是内部或者外部刺激导致的）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）若是生理原因，需要辅助治疗。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）如果是行为原因：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1.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老师不要给孩子间隔太长时间，活动或者任务密集。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2.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排除一些会诱发的材料。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）若频率比较高，考虑做一个行为管理练习。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27.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孩子容易暴躁易怒。</a:t>
            </a:r>
            <a:endParaRPr lang="zh-CN" altLang="zh-CN" sz="2800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）分析让孩子生气和暴躁的环境。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）诱发孩子恰当表达。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）教会孩子情绪放松方法：握紧拳头放松，深呼吸（多种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方法）。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28.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孩子躺地上不起来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）不要试图拉拽（宁愿你直接抱起来），容易出事。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）假装玩的很开心，吸引孩子自己过来。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）给一个偏好的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C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，当孩子自己起来了。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）也不要太远，当孩子出现危险之前要及时处理。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）恰当给孩子一些嫌恶刺激（指压板），但是要注意不要让孩子厌恶这个教室。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2975" y="788035"/>
            <a:ext cx="6247130" cy="82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29.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孩子一进教室就脱袜子。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42975" y="1942465"/>
            <a:ext cx="9979660" cy="298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）从亲肤感强的袜子入手。孩子慢慢接受不同材质的袜子。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）做一个特殊的孩子脱不下来的袜子。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）孩子脱了要求孩子穿上。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）给一定视觉提示，到了时间就可以，或者满足多少贴纸才可以脱掉。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）可以让孩子脱掉一会，马上穿上。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WPS 演示</Application>
  <PresentationFormat>宽屏</PresentationFormat>
  <Paragraphs>53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56</cp:revision>
  <dcterms:created xsi:type="dcterms:W3CDTF">2023-08-23T06:15:00Z</dcterms:created>
  <dcterms:modified xsi:type="dcterms:W3CDTF">2023-11-27T07:05:29Z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