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83" r:id="rId4"/>
    <p:sldId id="256" r:id="rId5"/>
    <p:sldId id="280" r:id="rId6"/>
    <p:sldId id="281" r:id="rId7"/>
    <p:sldId id="27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2" name="mi" initials="m" lastIdx="1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ppt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12193905" cy="6859270"/>
          </a:xfrm>
          <a:prstGeom prst="rect">
            <a:avLst/>
          </a:prstGeom>
        </p:spPr>
      </p:pic>
      <p:pic>
        <p:nvPicPr>
          <p:cNvPr id="5" name="图片 4" descr="4647db2e651d1a654f3bd0f635cdbfc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-635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1940560"/>
            <a:ext cx="7155180" cy="1725295"/>
          </a:xfrm>
        </p:spPr>
        <p:txBody>
          <a:bodyPr>
            <a:normAutofit/>
          </a:bodyPr>
          <a:p>
            <a:pPr algn="l"/>
            <a:r>
              <a:rPr 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100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个常见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问题</a:t>
            </a:r>
            <a:endParaRPr lang="zh-CN" altLang="en-US" spc="100">
              <a:solidFill>
                <a:srgbClr val="2A3F74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80515" y="4255135"/>
            <a:ext cx="2940050" cy="361950"/>
          </a:xfrm>
        </p:spPr>
        <p:txBody>
          <a:bodyPr>
            <a:noAutofit/>
          </a:bodyPr>
          <a:p>
            <a:r>
              <a:rPr lang="zh-CN" altLang="en-US" sz="2000" b="1" spc="200">
                <a:solidFill>
                  <a:schemeClr val="bg1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主讲人:BCBA朱雄保</a:t>
            </a:r>
            <a:endParaRPr lang="zh-CN" altLang="en-US" sz="2000" b="1" spc="200">
              <a:solidFill>
                <a:schemeClr val="bg1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624713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30.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拿到东西往嘴里塞。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42975" y="1942465"/>
            <a:ext cx="9979660" cy="298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）分析功能，若是吸引注意，则开始不要让孩子接触细小的颗粒物品或者弹珠类似的物品。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）若孩子没有意识，需要做一个辨认，能吃和不能吃。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）手要跟紧孩子，及时阻挡。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）如果孩子只是对几个东西会塞进嘴里，尝试涂抹芥末或者辣椒酱。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5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）让孩子手部操作丰富起来。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624713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31.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孩子无法建立模仿的概念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42975" y="1942465"/>
            <a:ext cx="10332085" cy="3609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）先从玩开始。让孩子能关注到你。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）操作物品开始模仿到动作模仿。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）从全肢体到撤销。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）从律动到单一动作（加入音乐让模仿更有趣）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5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）动作要符合生活（不要老是拍手拍头）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6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）从孩子肢体力量能够胜任的开始。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7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）从近到远，从少到多。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624713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32.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孩子模仿动作不到位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42975" y="1942465"/>
            <a:ext cx="9979660" cy="298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）学习初期可以忽略，只要有意识。或者孩子如果肢体有障碍可以不用刻意学习模仿。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）慢慢对精准度有要求。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）动作要明显。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9497695" cy="905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33.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模仿要不忘了前面，要么忘了后面，要么抢拍。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42975" y="1942465"/>
            <a:ext cx="9979660" cy="298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）加入记忆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/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延时模仿。做完一个动作后，挡住孩子一段时间，让孩子做。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）串联策略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/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肢体辅助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/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组合策略。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）加大容易忘那一步的幅度，变得夸张。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）固定第一步或固定第二步。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5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）如果经常混淆，孩子不专注。可以在动作丰富度，律动等多方向进行思考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科睿单独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3275"/>
            <a:ext cx="2102485" cy="2119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6015" y="2317750"/>
            <a:ext cx="566039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/>
              <a:t>谢谢</a:t>
            </a:r>
            <a:endParaRPr lang="zh-CN" altLang="en-US" sz="9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RjNjhmZWNiMjdkZWNhNzg3N2ZhN2FkYzNkMjQzMW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WPS 演示</Application>
  <PresentationFormat>宽屏</PresentationFormat>
  <Paragraphs>54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思源黑体 Medium</vt:lpstr>
      <vt:lpstr>黑体</vt:lpstr>
      <vt:lpstr>楷体</vt:lpstr>
      <vt:lpstr>汉仪行者笔记简</vt:lpstr>
      <vt:lpstr>微软雅黑</vt:lpstr>
      <vt:lpstr>Arial Unicode MS</vt:lpstr>
      <vt:lpstr>Calibri</vt:lpstr>
      <vt:lpstr>WPS</vt:lpstr>
      <vt:lpstr>100个常见问题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Tao00</cp:lastModifiedBy>
  <cp:revision>54</cp:revision>
  <dcterms:created xsi:type="dcterms:W3CDTF">2023-08-23T06:15:00Z</dcterms:created>
  <dcterms:modified xsi:type="dcterms:W3CDTF">2023-11-27T07:07:28Z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32763678535D4586B7E8EB14EC855F33_12</vt:lpwstr>
  </property>
  <property fmtid="{D5CDD505-2E9C-101B-9397-08002B2CF9AE}" pid="3" name="KSOProductBuildVer">
    <vt:lpwstr>2052-12.1.0.15712</vt:lpwstr>
  </property>
</Properties>
</file>