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56" r:id="rId4"/>
    <p:sldId id="280" r:id="rId5"/>
    <p:sldId id="281" r:id="rId6"/>
    <p:sldId id="283" r:id="rId7"/>
    <p:sldId id="279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2" name="mi" initials="m" lastIdx="1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ppt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635"/>
            <a:ext cx="12193905" cy="6859270"/>
          </a:xfrm>
          <a:prstGeom prst="rect">
            <a:avLst/>
          </a:prstGeom>
        </p:spPr>
      </p:pic>
      <p:pic>
        <p:nvPicPr>
          <p:cNvPr id="5" name="图片 4" descr="4647db2e651d1a654f3bd0f635cdbfc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-635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1940560"/>
            <a:ext cx="7155180" cy="1725295"/>
          </a:xfrm>
        </p:spPr>
        <p:txBody>
          <a:bodyPr>
            <a:normAutofit/>
          </a:bodyPr>
          <a:p>
            <a:pPr algn="l"/>
            <a:r>
              <a:rPr 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100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个常见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问题</a:t>
            </a:r>
            <a:endParaRPr lang="zh-CN" altLang="en-US" spc="100">
              <a:solidFill>
                <a:srgbClr val="2A3F74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80515" y="4255135"/>
            <a:ext cx="2940050" cy="361950"/>
          </a:xfrm>
        </p:spPr>
        <p:txBody>
          <a:bodyPr>
            <a:noAutofit/>
          </a:bodyPr>
          <a:p>
            <a:r>
              <a:rPr lang="zh-CN" altLang="en-US" sz="2000" b="1" spc="200">
                <a:solidFill>
                  <a:schemeClr val="bg1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主讲人:BCBA朱雄保</a:t>
            </a:r>
            <a:endParaRPr lang="zh-CN" altLang="en-US" sz="2000" b="1" spc="200">
              <a:solidFill>
                <a:schemeClr val="bg1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788035"/>
            <a:ext cx="624713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34.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配对任务孩子不看桌面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42975" y="1942465"/>
            <a:ext cx="9979660" cy="2984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）从孩子喜欢的物品开始做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3D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。从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选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到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选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。慢慢过度到中性的。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）慢慢加入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3D-2D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的活动。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）形式可以多样：水果切切乐，电子游戏，配对闯关，拼图，嵌板，把一些玩具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/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食物对半切开。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）颜色、形状、大小、动作、汉字等等学习都可以先配对。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788035"/>
            <a:ext cx="624713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35.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配对时随意乱放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42975" y="1942465"/>
            <a:ext cx="9979660" cy="2984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）孩子这个技能学习太久了。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）这个技能目前还不会。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）还是没有解决孩子动机问题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）先练习看，再练习辨认。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5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）理不理解指令。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788035"/>
            <a:ext cx="624713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36.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孩子不会开口说话</a:t>
            </a:r>
            <a:endParaRPr lang="zh-CN" altLang="zh-CN" sz="2800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  <a:p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42975" y="1942465"/>
            <a:ext cx="9979660" cy="2984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）考虑孩子年龄，孩子能力，生理条件。年龄小则从仿说、构音开始。年龄大，则考虑其他沟通方式。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）先从诱发发音开始，孩子发音了就给一个偏好刺激。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）找到孩子优势音，作为突破。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）从单音，到叠音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/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双音。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5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）双音到句子。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6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）前期一定要是孩子偏好物，后面慢慢练习仿说能力。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788035"/>
            <a:ext cx="624713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37.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过度仿说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42975" y="1942465"/>
            <a:ext cx="9979660" cy="2984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）孩子只要听到话就是仿说出来（不管是陈述还是提问）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）重新建立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ABC</a:t>
            </a:r>
            <a:endParaRPr kumimoji="0" lang="en-US" altLang="zh-CN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）涉及问答也好，陈述对话也好，都要有第三人在。问答人不辅助孩子说出来。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）孩子提要求的时候，也不要让满足孩子要求的人作为辅助者，应该第三人示范。比如：爸爸说把。。给我（这个物品要是孩子不喜欢的），妈妈就把这个东西给爸爸。如果孩子仿说了，也把不喜欢给他。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科睿单独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3275"/>
            <a:ext cx="2102485" cy="2119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6015" y="2317750"/>
            <a:ext cx="566039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/>
              <a:t>谢谢</a:t>
            </a:r>
            <a:endParaRPr lang="zh-CN" altLang="en-US" sz="9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TRjNjhmZWNiMjdkZWNhNzg3N2ZhN2FkYzNkMjQzMW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WPS 演示</Application>
  <PresentationFormat>宽屏</PresentationFormat>
  <Paragraphs>54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思源黑体 Medium</vt:lpstr>
      <vt:lpstr>黑体</vt:lpstr>
      <vt:lpstr>楷体</vt:lpstr>
      <vt:lpstr>汉仪行者笔记简</vt:lpstr>
      <vt:lpstr>微软雅黑</vt:lpstr>
      <vt:lpstr>Arial Unicode MS</vt:lpstr>
      <vt:lpstr>Calibri</vt:lpstr>
      <vt:lpstr>WPS</vt:lpstr>
      <vt:lpstr>100个常见问题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Tao00</cp:lastModifiedBy>
  <cp:revision>54</cp:revision>
  <dcterms:created xsi:type="dcterms:W3CDTF">2023-08-23T06:15:00Z</dcterms:created>
  <dcterms:modified xsi:type="dcterms:W3CDTF">2023-11-27T07:35:44Z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32763678535D4586B7E8EB14EC855F33_12</vt:lpwstr>
  </property>
  <property fmtid="{D5CDD505-2E9C-101B-9397-08002B2CF9AE}" pid="3" name="KSOProductBuildVer">
    <vt:lpwstr>2052-12.1.0.15712</vt:lpwstr>
  </property>
</Properties>
</file>