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74" r:id="rId5"/>
    <p:sldId id="275" r:id="rId6"/>
    <p:sldId id="276" r:id="rId7"/>
    <p:sldId id="286" r:id="rId8"/>
    <p:sldId id="290" r:id="rId9"/>
    <p:sldId id="292" r:id="rId10"/>
    <p:sldId id="295" r:id="rId11"/>
    <p:sldId id="296" r:id="rId12"/>
    <p:sldId id="259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5DB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4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3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9.xml"/><Relationship Id="rId3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0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12.xml"/><Relationship Id="rId3" Type="http://schemas.openxmlformats.org/officeDocument/2006/relationships/image" Target="../media/image4.png"/><Relationship Id="rId2" Type="http://schemas.openxmlformats.org/officeDocument/2006/relationships/tags" Target="../tags/tag1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88135" y="1256665"/>
            <a:ext cx="934275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生活教学</a:t>
            </a:r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BCaBA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白振良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2023.09.28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642620" y="111876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饭店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听者：打开门；坐这里等下吧；洗洗手去；找阿姨要餐巾纸；帮我到点说；放垃圾桶里；慢点吃；把小盘子推过来；坐妈妈旁边；擦擦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嘴巴；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说者：我要吃大虾；我吃饱了；我想喝饮料；太辣了；我想出去玩；我想看手机；我吃完了；</a:t>
            </a:r>
            <a:endParaRPr lang="en-US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带孩子做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出去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24000" y="2303780"/>
            <a:ext cx="8128000" cy="2076450"/>
          </a:xfrm>
          <a:prstGeom prst="rect">
            <a:avLst/>
          </a:prstGeom>
        </p:spPr>
        <p:txBody>
          <a:bodyPr>
            <a:noAutofit/>
          </a:bodyPr>
          <a:p>
            <a:pPr algn="ctr"/>
            <a:r>
              <a:rPr lang="zh-CN" altLang="en-US" sz="9600" b="1" spc="400">
                <a:latin typeface="Arial" panose="020B0604020202020204" pitchFamily="34" charset="0"/>
                <a:ea typeface="微软雅黑" panose="020B0503020204020204" charset="-122"/>
              </a:rPr>
              <a:t>感谢聆听</a:t>
            </a:r>
            <a:endParaRPr lang="zh-CN" altLang="en-US" sz="9600" b="1" spc="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94460"/>
            <a:ext cx="10735310" cy="4370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通过等待学习者发起对话，然后在与其对话的过程中通过启发其使用更多的语言，来提高学习者的语言能力的方法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教学步骤 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1.在环境中放置孩子感兴趣的东西/活动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2.等待孩子发起相关于他感兴趣的东西/活动的对话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3.启发孩子使用更多的语言，或更接近于说话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4.要给孩子他所要求的东西/活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随机教学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84935"/>
            <a:ext cx="10042938" cy="45516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对比随机教学法（IT）与回合制训练（DTT）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实验证明两种方法都是训练语言行为的有效方法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DTT更多用于训练仿说、命名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IT更多用于要求、交互式语言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实验证明两种方法都可用于训练接受性语言和表达性语言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随机教学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518920"/>
            <a:ext cx="11309985" cy="40347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说者与听者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 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孩子在整个社交活动中扮演者两个角色，说者与听者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听者技能（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配对，指令，区辩）孩子能执行几个词语的指令，多元距离的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指令。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说着技能（发音，要求，对话）孩子能发音是否清楚，一句话能说几个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字。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8105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记住孩子现阶段的教学重点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606550"/>
            <a:ext cx="10560050" cy="39928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其他技能（安坐，注意力，等待，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独处）特别是注意力，对人的尤其需要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注意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一些问题（刺激，行为，饮食，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睡眠）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动名代形介副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64857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记住孩子现阶段的教学重点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3212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家务：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穿衣；洗刷，洗澡；打扫卫生；洗衣；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做饭。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穿衣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听者：拿黑色的红色的衣服；在衣柜里面；找找短袖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T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恤；先套头，在伸袖子；脏的衣服，干净的衣服；脏的衣服放到洗衣机里面；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说着：我想穿粉色裙子，我的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T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恤在哪里？妈妈帮我穿。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带孩子做家务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591" y="1265134"/>
            <a:ext cx="11309985" cy="432773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洗刷，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洗澡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听者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: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去刷牙；你脸脏了，洗洗去；该洗澡睡觉了；擦擦脸；那个新的牙膏；洗脸的时候闭上眼睛；洗洗脚去。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说着：牙膏打不开了；我的毛巾拿；这个牙刷坏了；我的拖鞋在哪里？帮我找下睡衣；给我搓搓后背；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带孩子做家务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642620" y="111876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做饭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听者：把芹菜拿给我；去打个鸡蛋；给我个碗；那根葱过来；剥根葱；给我个盘子；把菜端到桌子上；给大家放上筷子；两双筷子，两个勺子。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说者：我不会啊；鸡蛋在哪里；要那个碗；哥哥用筷子还是勺子？太烫了；垃圾桶满了；</a:t>
            </a:r>
            <a:endParaRPr lang="en-US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带孩子做家务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591" y="1265134"/>
            <a:ext cx="11309985" cy="432773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别人的家，超市，菜市场，饭店，诊所，服装店，快递站，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理发店。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超市：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听者：推着小车；慢点走；去买可乐；去排队吧；把东西拿出来；牵着妈妈的手；跟妈妈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后面。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说者：我想买薯片；我没找到西瓜；妈妈快点；妈妈手机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那？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带孩子做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出去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COMMONDATA" val="eyJoZGlkIjoiNDQyN2VlYmI3NDI1YjRhNjJmOWNmOGJiYzRkYWQ4MTEifQ=="/>
  <p:tag name="KSO_WPP_MARK_KEY" val="2dd2d3fa-2665-4054-ab58-92454c78be64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1140</Words>
  <Application>WPS 演示</Application>
  <PresentationFormat>宽屏</PresentationFormat>
  <Paragraphs>180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宋体</vt:lpstr>
      <vt:lpstr>Wingdings</vt:lpstr>
      <vt:lpstr>楷体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Baier</cp:lastModifiedBy>
  <cp:revision>15</cp:revision>
  <dcterms:created xsi:type="dcterms:W3CDTF">2023-09-20T05:29:00Z</dcterms:created>
  <dcterms:modified xsi:type="dcterms:W3CDTF">2023-09-28T11:44:26Z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32763678535D4586B7E8EB14EC855F33_12</vt:lpwstr>
  </property>
  <property fmtid="{D5CDD505-2E9C-101B-9397-08002B2CF9AE}" pid="3" name="KSOProductBuildVer">
    <vt:lpwstr>2052-12.1.0.15374</vt:lpwstr>
  </property>
</Properties>
</file>