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72" r:id="rId3"/>
    <p:sldId id="256" r:id="rId4"/>
    <p:sldId id="260" r:id="rId5"/>
    <p:sldId id="257" r:id="rId6"/>
    <p:sldId id="280" r:id="rId7"/>
    <p:sldId id="261" r:id="rId8"/>
    <p:sldId id="281" r:id="rId9"/>
    <p:sldId id="282" r:id="rId10"/>
    <p:sldId id="273" r:id="rId11"/>
    <p:sldId id="275" r:id="rId12"/>
    <p:sldId id="274" r:id="rId13"/>
    <p:sldId id="276" r:id="rId14"/>
    <p:sldId id="283" r:id="rId15"/>
    <p:sldId id="284" r:id="rId16"/>
    <p:sldId id="285" r:id="rId17"/>
    <p:sldId id="286" r:id="rId18"/>
    <p:sldId id="287" r:id="rId20"/>
    <p:sldId id="288" r:id="rId21"/>
    <p:sldId id="290" r:id="rId22"/>
    <p:sldId id="289" r:id="rId23"/>
    <p:sldId id="292" r:id="rId24"/>
    <p:sldId id="291" r:id="rId25"/>
    <p:sldId id="294" r:id="rId26"/>
    <p:sldId id="295" r:id="rId27"/>
    <p:sldId id="293" r:id="rId28"/>
    <p:sldId id="277" r:id="rId29"/>
    <p:sldId id="296" r:id="rId30"/>
    <p:sldId id="298" r:id="rId31"/>
    <p:sldId id="297" r:id="rId32"/>
    <p:sldId id="278" r:id="rId33"/>
    <p:sldId id="300" r:id="rId34"/>
    <p:sldId id="299" r:id="rId35"/>
    <p:sldId id="302" r:id="rId36"/>
    <p:sldId id="301" r:id="rId37"/>
    <p:sldId id="279" r:id="rId38"/>
    <p:sldId id="306" r:id="rId39"/>
    <p:sldId id="305" r:id="rId40"/>
    <p:sldId id="307" r:id="rId41"/>
    <p:sldId id="304" r:id="rId42"/>
    <p:sldId id="310" r:id="rId43"/>
    <p:sldId id="312" r:id="rId44"/>
    <p:sldId id="309" r:id="rId45"/>
    <p:sldId id="311" r:id="rId46"/>
    <p:sldId id="308" r:id="rId47"/>
    <p:sldId id="259" r:id="rId48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2" name="mi" initials="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B8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gs" Target="tags/tag217.xml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tags" Target="../tags/tag31.xml"/><Relationship Id="rId6" Type="http://schemas.openxmlformats.org/officeDocument/2006/relationships/image" Target="../media/image5.png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openxmlformats.org/officeDocument/2006/relationships/tags" Target="../tags/tag35.xml"/><Relationship Id="rId6" Type="http://schemas.openxmlformats.org/officeDocument/2006/relationships/image" Target="../media/image5.png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image" Target="../media/image4.png"/><Relationship Id="rId2" Type="http://schemas.openxmlformats.org/officeDocument/2006/relationships/tags" Target="../tags/tag32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2.png"/><Relationship Id="rId7" Type="http://schemas.openxmlformats.org/officeDocument/2006/relationships/tags" Target="../tags/tag39.xml"/><Relationship Id="rId6" Type="http://schemas.openxmlformats.org/officeDocument/2006/relationships/image" Target="../media/image5.png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4.png"/><Relationship Id="rId2" Type="http://schemas.openxmlformats.org/officeDocument/2006/relationships/tags" Target="../tags/tag36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image" Target="../media/image4.png"/><Relationship Id="rId2" Type="http://schemas.openxmlformats.org/officeDocument/2006/relationships/tags" Target="../tags/tag40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7" Type="http://schemas.openxmlformats.org/officeDocument/2006/relationships/slideLayout" Target="../slideLayouts/slideLayout2.xml"/><Relationship Id="rId26" Type="http://schemas.openxmlformats.org/officeDocument/2006/relationships/image" Target="../media/image4.png"/><Relationship Id="rId25" Type="http://schemas.openxmlformats.org/officeDocument/2006/relationships/tags" Target="../tags/tag65.xml"/><Relationship Id="rId24" Type="http://schemas.openxmlformats.org/officeDocument/2006/relationships/tags" Target="../tags/tag64.xml"/><Relationship Id="rId23" Type="http://schemas.openxmlformats.org/officeDocument/2006/relationships/tags" Target="../tags/tag63.xml"/><Relationship Id="rId22" Type="http://schemas.openxmlformats.org/officeDocument/2006/relationships/image" Target="../media/image3.jpeg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tags" Target="../tags/tag43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5" Type="http://schemas.openxmlformats.org/officeDocument/2006/relationships/slideLayout" Target="../slideLayouts/slideLayout2.xml"/><Relationship Id="rId34" Type="http://schemas.openxmlformats.org/officeDocument/2006/relationships/image" Target="../media/image4.png"/><Relationship Id="rId33" Type="http://schemas.openxmlformats.org/officeDocument/2006/relationships/tags" Target="../tags/tag96.xml"/><Relationship Id="rId32" Type="http://schemas.openxmlformats.org/officeDocument/2006/relationships/tags" Target="../tags/tag95.xml"/><Relationship Id="rId31" Type="http://schemas.openxmlformats.org/officeDocument/2006/relationships/tags" Target="../tags/tag94.xml"/><Relationship Id="rId30" Type="http://schemas.openxmlformats.org/officeDocument/2006/relationships/image" Target="../media/image3.jpeg"/><Relationship Id="rId3" Type="http://schemas.openxmlformats.org/officeDocument/2006/relationships/tags" Target="../tags/tag68.xml"/><Relationship Id="rId29" Type="http://schemas.openxmlformats.org/officeDocument/2006/relationships/tags" Target="../tags/tag93.xml"/><Relationship Id="rId28" Type="http://schemas.openxmlformats.org/officeDocument/2006/relationships/image" Target="../media/image14.png"/><Relationship Id="rId27" Type="http://schemas.openxmlformats.org/officeDocument/2006/relationships/tags" Target="../tags/tag92.xml"/><Relationship Id="rId26" Type="http://schemas.openxmlformats.org/officeDocument/2006/relationships/tags" Target="../tags/tag91.xml"/><Relationship Id="rId25" Type="http://schemas.openxmlformats.org/officeDocument/2006/relationships/tags" Target="../tags/tag90.xml"/><Relationship Id="rId24" Type="http://schemas.openxmlformats.org/officeDocument/2006/relationships/tags" Target="../tags/tag89.xml"/><Relationship Id="rId23" Type="http://schemas.openxmlformats.org/officeDocument/2006/relationships/tags" Target="../tags/tag88.xml"/><Relationship Id="rId22" Type="http://schemas.openxmlformats.org/officeDocument/2006/relationships/tags" Target="../tags/tag87.xml"/><Relationship Id="rId21" Type="http://schemas.openxmlformats.org/officeDocument/2006/relationships/tags" Target="../tags/tag86.xml"/><Relationship Id="rId20" Type="http://schemas.openxmlformats.org/officeDocument/2006/relationships/tags" Target="../tags/tag85.xml"/><Relationship Id="rId2" Type="http://schemas.openxmlformats.org/officeDocument/2006/relationships/tags" Target="../tags/tag67.xml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image" Target="../media/image3.jpe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4.png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image" Target="../media/image16.jpeg"/><Relationship Id="rId1" Type="http://schemas.openxmlformats.org/officeDocument/2006/relationships/tags" Target="../tags/tag9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.png"/><Relationship Id="rId7" Type="http://schemas.openxmlformats.org/officeDocument/2006/relationships/tags" Target="../tags/tag109.xml"/><Relationship Id="rId6" Type="http://schemas.openxmlformats.org/officeDocument/2006/relationships/image" Target="../media/image5.png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image" Target="../media/image4.png"/><Relationship Id="rId2" Type="http://schemas.openxmlformats.org/officeDocument/2006/relationships/tags" Target="../tags/tag106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8.png"/><Relationship Id="rId7" Type="http://schemas.openxmlformats.org/officeDocument/2006/relationships/tags" Target="../tags/tag113.xml"/><Relationship Id="rId6" Type="http://schemas.openxmlformats.org/officeDocument/2006/relationships/image" Target="../media/image5.png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image" Target="../media/image4.png"/><Relationship Id="rId2" Type="http://schemas.openxmlformats.org/officeDocument/2006/relationships/tags" Target="../tags/tag110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9.png"/><Relationship Id="rId7" Type="http://schemas.openxmlformats.org/officeDocument/2006/relationships/tags" Target="../tags/tag117.xml"/><Relationship Id="rId6" Type="http://schemas.openxmlformats.org/officeDocument/2006/relationships/image" Target="../media/image5.png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image" Target="../media/image4.png"/><Relationship Id="rId2" Type="http://schemas.openxmlformats.org/officeDocument/2006/relationships/tags" Target="../tags/tag114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0.png"/><Relationship Id="rId7" Type="http://schemas.openxmlformats.org/officeDocument/2006/relationships/tags" Target="../tags/tag121.xml"/><Relationship Id="rId6" Type="http://schemas.openxmlformats.org/officeDocument/2006/relationships/image" Target="../media/image5.png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4.png"/><Relationship Id="rId2" Type="http://schemas.openxmlformats.org/officeDocument/2006/relationships/tags" Target="../tags/tag118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1.png"/><Relationship Id="rId7" Type="http://schemas.openxmlformats.org/officeDocument/2006/relationships/tags" Target="../tags/tag125.xml"/><Relationship Id="rId6" Type="http://schemas.openxmlformats.org/officeDocument/2006/relationships/image" Target="../media/image5.png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4.png"/><Relationship Id="rId2" Type="http://schemas.openxmlformats.org/officeDocument/2006/relationships/tags" Target="../tags/tag122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2.png"/><Relationship Id="rId7" Type="http://schemas.openxmlformats.org/officeDocument/2006/relationships/tags" Target="../tags/tag129.xml"/><Relationship Id="rId6" Type="http://schemas.openxmlformats.org/officeDocument/2006/relationships/image" Target="../media/image5.png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image" Target="../media/image4.png"/><Relationship Id="rId2" Type="http://schemas.openxmlformats.org/officeDocument/2006/relationships/tags" Target="../tags/tag126.xml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3.png"/><Relationship Id="rId7" Type="http://schemas.openxmlformats.org/officeDocument/2006/relationships/tags" Target="../tags/tag133.xml"/><Relationship Id="rId6" Type="http://schemas.openxmlformats.org/officeDocument/2006/relationships/image" Target="../media/image5.png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image" Target="../media/image4.png"/><Relationship Id="rId2" Type="http://schemas.openxmlformats.org/officeDocument/2006/relationships/tags" Target="../tags/tag130.xml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6" Type="http://schemas.openxmlformats.org/officeDocument/2006/relationships/image" Target="../media/image5.png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image" Target="../media/image4.png"/><Relationship Id="rId2" Type="http://schemas.openxmlformats.org/officeDocument/2006/relationships/tags" Target="../tags/tag134.xml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image" Target="../media/image4.png"/><Relationship Id="rId2" Type="http://schemas.openxmlformats.org/officeDocument/2006/relationships/tags" Target="../tags/tag137.xml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../media/image25.png"/><Relationship Id="rId7" Type="http://schemas.openxmlformats.org/officeDocument/2006/relationships/tags" Target="../tags/tag143.xml"/><Relationship Id="rId6" Type="http://schemas.openxmlformats.org/officeDocument/2006/relationships/image" Target="../media/image5.png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4.png"/><Relationship Id="rId2" Type="http://schemas.openxmlformats.org/officeDocument/2006/relationships/tags" Target="../tags/tag140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image" Target="../media/image26.png"/><Relationship Id="rId7" Type="http://schemas.openxmlformats.org/officeDocument/2006/relationships/tags" Target="../tags/tag148.xml"/><Relationship Id="rId6" Type="http://schemas.openxmlformats.org/officeDocument/2006/relationships/image" Target="../media/image5.png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image" Target="../media/image4.png"/><Relationship Id="rId2" Type="http://schemas.openxmlformats.org/officeDocument/2006/relationships/tags" Target="../tags/tag145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8.png"/><Relationship Id="rId7" Type="http://schemas.openxmlformats.org/officeDocument/2006/relationships/tags" Target="../tags/tag153.xml"/><Relationship Id="rId6" Type="http://schemas.openxmlformats.org/officeDocument/2006/relationships/image" Target="../media/image5.png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image" Target="../media/image4.png"/><Relationship Id="rId2" Type="http://schemas.openxmlformats.org/officeDocument/2006/relationships/tags" Target="../tags/tag150.xml"/><Relationship Id="rId1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png"/><Relationship Id="rId7" Type="http://schemas.openxmlformats.org/officeDocument/2006/relationships/tags" Target="../tags/tag157.xml"/><Relationship Id="rId6" Type="http://schemas.openxmlformats.org/officeDocument/2006/relationships/image" Target="../media/image5.png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image" Target="../media/image4.png"/><Relationship Id="rId2" Type="http://schemas.openxmlformats.org/officeDocument/2006/relationships/tags" Target="../tags/tag154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0.png"/><Relationship Id="rId7" Type="http://schemas.openxmlformats.org/officeDocument/2006/relationships/tags" Target="../tags/tag161.xml"/><Relationship Id="rId6" Type="http://schemas.openxmlformats.org/officeDocument/2006/relationships/image" Target="../media/image5.png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image" Target="../media/image4.png"/><Relationship Id="rId2" Type="http://schemas.openxmlformats.org/officeDocument/2006/relationships/tags" Target="../tags/tag158.xml"/><Relationship Id="rId1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1.png"/><Relationship Id="rId7" Type="http://schemas.openxmlformats.org/officeDocument/2006/relationships/tags" Target="../tags/tag165.xml"/><Relationship Id="rId6" Type="http://schemas.openxmlformats.org/officeDocument/2006/relationships/image" Target="../media/image5.png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image" Target="../media/image4.png"/><Relationship Id="rId2" Type="http://schemas.openxmlformats.org/officeDocument/2006/relationships/tags" Target="../tags/tag162.xml"/><Relationship Id="rId1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2.png"/><Relationship Id="rId7" Type="http://schemas.openxmlformats.org/officeDocument/2006/relationships/tags" Target="../tags/tag169.xml"/><Relationship Id="rId6" Type="http://schemas.openxmlformats.org/officeDocument/2006/relationships/image" Target="../media/image5.png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image" Target="../media/image4.png"/><Relationship Id="rId2" Type="http://schemas.openxmlformats.org/officeDocument/2006/relationships/tags" Target="../tags/tag166.xml"/><Relationship Id="rId1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3.png"/><Relationship Id="rId7" Type="http://schemas.openxmlformats.org/officeDocument/2006/relationships/tags" Target="../tags/tag173.xml"/><Relationship Id="rId6" Type="http://schemas.openxmlformats.org/officeDocument/2006/relationships/image" Target="../media/image5.png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image" Target="../media/image4.png"/><Relationship Id="rId2" Type="http://schemas.openxmlformats.org/officeDocument/2006/relationships/tags" Target="../tags/tag170.xml"/><Relationship Id="rId1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4.wmf"/><Relationship Id="rId7" Type="http://schemas.openxmlformats.org/officeDocument/2006/relationships/package" Target="../embeddings/Document1.docx"/><Relationship Id="rId6" Type="http://schemas.openxmlformats.org/officeDocument/2006/relationships/image" Target="../media/image5.png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image" Target="../media/image4.png"/><Relationship Id="rId2" Type="http://schemas.openxmlformats.org/officeDocument/2006/relationships/tags" Target="../tags/tag174.xml"/><Relationship Id="rId10" Type="http://schemas.openxmlformats.org/officeDocument/2006/relationships/vmlDrawing" Target="../drawings/vmlDrawing1.vml"/><Relationship Id="rId1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5.png"/><Relationship Id="rId7" Type="http://schemas.openxmlformats.org/officeDocument/2006/relationships/tags" Target="../tags/tag180.xml"/><Relationship Id="rId6" Type="http://schemas.openxmlformats.org/officeDocument/2006/relationships/image" Target="../media/image5.png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image" Target="../media/image4.png"/><Relationship Id="rId2" Type="http://schemas.openxmlformats.org/officeDocument/2006/relationships/tags" Target="../tags/tag177.xml"/><Relationship Id="rId1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6.png"/><Relationship Id="rId7" Type="http://schemas.openxmlformats.org/officeDocument/2006/relationships/tags" Target="../tags/tag184.xml"/><Relationship Id="rId6" Type="http://schemas.openxmlformats.org/officeDocument/2006/relationships/image" Target="../media/image5.png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image" Target="../media/image4.png"/><Relationship Id="rId2" Type="http://schemas.openxmlformats.org/officeDocument/2006/relationships/tags" Target="../tags/tag181.xml"/><Relationship Id="rId1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7.png"/><Relationship Id="rId7" Type="http://schemas.openxmlformats.org/officeDocument/2006/relationships/tags" Target="../tags/tag188.xml"/><Relationship Id="rId6" Type="http://schemas.openxmlformats.org/officeDocument/2006/relationships/image" Target="../media/image5.png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image" Target="../media/image4.png"/><Relationship Id="rId2" Type="http://schemas.openxmlformats.org/officeDocument/2006/relationships/tags" Target="../tags/tag185.xml"/><Relationship Id="rId1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8.png"/><Relationship Id="rId7" Type="http://schemas.openxmlformats.org/officeDocument/2006/relationships/tags" Target="../tags/tag192.xml"/><Relationship Id="rId6" Type="http://schemas.openxmlformats.org/officeDocument/2006/relationships/image" Target="../media/image5.png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image" Target="../media/image4.png"/><Relationship Id="rId2" Type="http://schemas.openxmlformats.org/officeDocument/2006/relationships/tags" Target="../tags/tag189.xml"/><Relationship Id="rId1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9.png"/><Relationship Id="rId7" Type="http://schemas.openxmlformats.org/officeDocument/2006/relationships/tags" Target="../tags/tag196.xml"/><Relationship Id="rId6" Type="http://schemas.openxmlformats.org/officeDocument/2006/relationships/image" Target="../media/image5.png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image" Target="../media/image4.png"/><Relationship Id="rId2" Type="http://schemas.openxmlformats.org/officeDocument/2006/relationships/tags" Target="../tags/tag193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0.png"/><Relationship Id="rId7" Type="http://schemas.openxmlformats.org/officeDocument/2006/relationships/tags" Target="../tags/tag200.xml"/><Relationship Id="rId6" Type="http://schemas.openxmlformats.org/officeDocument/2006/relationships/image" Target="../media/image5.png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image" Target="../media/image4.png"/><Relationship Id="rId2" Type="http://schemas.openxmlformats.org/officeDocument/2006/relationships/tags" Target="../tags/tag197.xml"/><Relationship Id="rId1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1.png"/><Relationship Id="rId7" Type="http://schemas.openxmlformats.org/officeDocument/2006/relationships/tags" Target="../tags/tag204.xml"/><Relationship Id="rId6" Type="http://schemas.openxmlformats.org/officeDocument/2006/relationships/image" Target="../media/image5.png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image" Target="../media/image4.png"/><Relationship Id="rId2" Type="http://schemas.openxmlformats.org/officeDocument/2006/relationships/tags" Target="../tags/tag201.xml"/><Relationship Id="rId1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2.png"/><Relationship Id="rId7" Type="http://schemas.openxmlformats.org/officeDocument/2006/relationships/tags" Target="../tags/tag208.xml"/><Relationship Id="rId6" Type="http://schemas.openxmlformats.org/officeDocument/2006/relationships/image" Target="../media/image5.png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image" Target="../media/image4.png"/><Relationship Id="rId2" Type="http://schemas.openxmlformats.org/officeDocument/2006/relationships/tags" Target="../tags/tag205.xml"/><Relationship Id="rId1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3.png"/><Relationship Id="rId7" Type="http://schemas.openxmlformats.org/officeDocument/2006/relationships/tags" Target="../tags/tag212.xml"/><Relationship Id="rId6" Type="http://schemas.openxmlformats.org/officeDocument/2006/relationships/image" Target="../media/image5.png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image" Target="../media/image4.png"/><Relationship Id="rId2" Type="http://schemas.openxmlformats.org/officeDocument/2006/relationships/tags" Target="../tags/tag209.xml"/><Relationship Id="rId1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4.png"/><Relationship Id="rId7" Type="http://schemas.openxmlformats.org/officeDocument/2006/relationships/tags" Target="../tags/tag216.xml"/><Relationship Id="rId6" Type="http://schemas.openxmlformats.org/officeDocument/2006/relationships/image" Target="../media/image5.png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image" Target="../media/image4.png"/><Relationship Id="rId2" Type="http://schemas.openxmlformats.org/officeDocument/2006/relationships/tags" Target="../tags/tag213.xml"/><Relationship Id="rId1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tags" Target="../tags/tag23.xml"/><Relationship Id="rId6" Type="http://schemas.openxmlformats.org/officeDocument/2006/relationships/image" Target="../media/image5.png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4.png"/><Relationship Id="rId2" Type="http://schemas.openxmlformats.org/officeDocument/2006/relationships/tags" Target="../tags/tag20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tags" Target="../tags/tag27.xml"/><Relationship Id="rId6" Type="http://schemas.openxmlformats.org/officeDocument/2006/relationships/image" Target="../media/image5.png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4.png"/><Relationship Id="rId2" Type="http://schemas.openxmlformats.org/officeDocument/2006/relationships/tags" Target="../tags/tag24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ppt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" y="-635"/>
            <a:ext cx="12193905" cy="6859270"/>
          </a:xfrm>
          <a:prstGeom prst="rect">
            <a:avLst/>
          </a:prstGeom>
        </p:spPr>
      </p:pic>
      <p:pic>
        <p:nvPicPr>
          <p:cNvPr id="5" name="图片 4" descr="4647db2e651d1a654f3bd0f635cdbfc 拷贝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-635"/>
            <a:ext cx="12193270" cy="68586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70000" y="1940560"/>
            <a:ext cx="7155180" cy="1725295"/>
          </a:xfrm>
        </p:spPr>
        <p:txBody>
          <a:bodyPr>
            <a:normAutofit/>
          </a:bodyPr>
          <a:p>
            <a:pPr algn="l"/>
            <a:r>
              <a:rPr lang="zh-CN" altLang="en-US" spc="100">
                <a:solidFill>
                  <a:srgbClr val="2A3F74"/>
                </a:solidFill>
                <a:uFillTx/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如何评估和筛选</a:t>
            </a:r>
            <a:r>
              <a:rPr lang="zh-CN" altLang="en-US" spc="100">
                <a:solidFill>
                  <a:srgbClr val="2A3F74"/>
                </a:solidFill>
                <a:uFillTx/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行为</a:t>
            </a:r>
            <a:endParaRPr lang="zh-CN" altLang="en-US" spc="100">
              <a:solidFill>
                <a:srgbClr val="2A3F74"/>
              </a:solidFill>
              <a:uFillTx/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0515" y="4255135"/>
            <a:ext cx="2940050" cy="361950"/>
          </a:xfrm>
        </p:spPr>
        <p:txBody>
          <a:bodyPr>
            <a:noAutofit/>
          </a:bodyPr>
          <a:p>
            <a:r>
              <a:rPr lang="zh-CN" altLang="en-US" sz="2000" b="1" spc="200">
                <a:solidFill>
                  <a:schemeClr val="bg1"/>
                </a:solidFill>
                <a:uFillTx/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主讲人:BCBA朱雄保</a:t>
            </a:r>
            <a:endParaRPr lang="zh-CN" altLang="en-US" sz="2000" b="1" spc="200">
              <a:solidFill>
                <a:schemeClr val="bg1"/>
              </a:solidFill>
              <a:uFillTx/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16200000">
            <a:off x="4792345" y="-624840"/>
            <a:ext cx="4954270" cy="81076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29335" y="1024890"/>
            <a:ext cx="1625600" cy="765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2.2:C-P3P-3</a:t>
            </a:r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20950" y="973455"/>
            <a:ext cx="9399905" cy="47821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96010" y="1249680"/>
            <a:ext cx="2484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2.2:C-PEP-3</a:t>
            </a:r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43116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2.2</a:t>
            </a:r>
            <a:r>
              <a:rPr lang="zh-CN" altLang="en-US"/>
              <a:t>：</a:t>
            </a:r>
            <a:r>
              <a:rPr lang="en-US" altLang="zh-CN"/>
              <a:t>C-PEP-3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06750" y="1149350"/>
            <a:ext cx="6056630" cy="55048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-932180" y="184150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2.3</a:t>
            </a:r>
            <a:r>
              <a:rPr lang="zh-CN" altLang="en-US"/>
              <a:t>：</a:t>
            </a:r>
            <a:r>
              <a:rPr lang="en-US" altLang="zh-CN"/>
              <a:t>VB-MAPP</a:t>
            </a:r>
            <a:r>
              <a:rPr lang="zh-CN" altLang="en-US"/>
              <a:t>（语言</a:t>
            </a:r>
            <a:r>
              <a:rPr lang="zh-CN" altLang="en-US"/>
              <a:t>行为）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2180" y="1931035"/>
            <a:ext cx="7317740" cy="2961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1.</a:t>
            </a:r>
            <a:r>
              <a:rPr lang="zh-CN" altLang="en-US"/>
              <a:t>里程碑</a:t>
            </a:r>
            <a:r>
              <a:rPr lang="zh-CN" altLang="en-US"/>
              <a:t>评估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障碍</a:t>
            </a:r>
            <a:r>
              <a:rPr lang="zh-CN" altLang="en-US"/>
              <a:t>评估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转衔</a:t>
            </a:r>
            <a:r>
              <a:rPr lang="zh-CN" altLang="en-US"/>
              <a:t>评估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6724015"/>
            <a:ext cx="12192635" cy="13398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截屏2022-04-12 下午4.06.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1005" y="-20955"/>
            <a:ext cx="7202805" cy="6867525"/>
          </a:xfrm>
          <a:prstGeom prst="rect">
            <a:avLst/>
          </a:prstGeom>
        </p:spPr>
      </p:pic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266065" y="1529715"/>
            <a:ext cx="1099820" cy="1137285"/>
          </a:xfrm>
          <a:prstGeom prst="ellipse">
            <a:avLst/>
          </a:prstGeom>
          <a:solidFill>
            <a:srgbClr val="E6B07A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3</a:t>
            </a:r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个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阶段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142012" y="4642580"/>
            <a:ext cx="1345754" cy="1345754"/>
          </a:xfrm>
          <a:prstGeom prst="ellipse">
            <a:avLst/>
          </a:prstGeom>
          <a:solidFill>
            <a:srgbClr val="E7ABB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170</a:t>
            </a:r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个里程碑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231242" y="3144861"/>
            <a:ext cx="1168566" cy="1168565"/>
          </a:xfrm>
          <a:prstGeom prst="ellipse">
            <a:avLst/>
          </a:prstGeom>
          <a:solidFill>
            <a:srgbClr val="B2BD29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16</a:t>
            </a:r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个领域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18" name="Freeform 234@|5FFC:14998031|FBC:16777215|LFC:16777215|LBC:16777215"/>
          <p:cNvSpPr/>
          <p:nvPr>
            <p:custDataLst>
              <p:tags r:id="rId5"/>
            </p:custDataLst>
          </p:nvPr>
        </p:nvSpPr>
        <p:spPr bwMode="auto">
          <a:xfrm>
            <a:off x="8893810" y="8890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D74D6E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提要求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0" name="Freeform 234@|5FFC:14998031|FBC:16777215|LFC:16777215|LBC:16777215"/>
          <p:cNvSpPr/>
          <p:nvPr>
            <p:custDataLst>
              <p:tags r:id="rId6"/>
            </p:custDataLst>
          </p:nvPr>
        </p:nvSpPr>
        <p:spPr bwMode="auto">
          <a:xfrm>
            <a:off x="10012680" y="10033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命名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1" name="Freeform 234@|5FFC:14998031|FBC:16777215|LFC:16777215|LBC:16777215"/>
          <p:cNvSpPr/>
          <p:nvPr>
            <p:custDataLst>
              <p:tags r:id="rId7"/>
            </p:custDataLst>
          </p:nvPr>
        </p:nvSpPr>
        <p:spPr bwMode="auto">
          <a:xfrm>
            <a:off x="11131550" y="10033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听者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2" name="Freeform 234@|5FFC:14998031|FBC:16777215|LFC:16777215|LBC:16777215"/>
          <p:cNvSpPr/>
          <p:nvPr>
            <p:custDataLst>
              <p:tags r:id="rId8"/>
            </p:custDataLst>
          </p:nvPr>
        </p:nvSpPr>
        <p:spPr bwMode="auto">
          <a:xfrm>
            <a:off x="8893810" y="1235075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配对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3" name="Freeform 234@|5FFC:14998031|FBC:16777215|LFC:16777215|LBC:16777215"/>
          <p:cNvSpPr/>
          <p:nvPr>
            <p:custDataLst>
              <p:tags r:id="rId9"/>
            </p:custDataLst>
          </p:nvPr>
        </p:nvSpPr>
        <p:spPr bwMode="auto">
          <a:xfrm>
            <a:off x="10012680" y="1246505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游戏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4" name="Freeform 234@|5FFC:14998031|FBC:16777215|LFC:16777215|LBC:16777215"/>
          <p:cNvSpPr/>
          <p:nvPr>
            <p:custDataLst>
              <p:tags r:id="rId10"/>
            </p:custDataLst>
          </p:nvPr>
        </p:nvSpPr>
        <p:spPr bwMode="auto">
          <a:xfrm>
            <a:off x="11131550" y="1246505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社交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8" name="Freeform 234@|5FFC:14998031|FBC:16777215|LFC:16777215|LBC:16777215"/>
          <p:cNvSpPr/>
          <p:nvPr>
            <p:custDataLst>
              <p:tags r:id="rId11"/>
            </p:custDataLst>
          </p:nvPr>
        </p:nvSpPr>
        <p:spPr bwMode="auto">
          <a:xfrm>
            <a:off x="8893810" y="239903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模仿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9" name="Freeform 234@|5FFC:14998031|FBC:16777215|LFC:16777215|LBC:16777215"/>
          <p:cNvSpPr/>
          <p:nvPr>
            <p:custDataLst>
              <p:tags r:id="rId12"/>
            </p:custDataLst>
          </p:nvPr>
        </p:nvSpPr>
        <p:spPr bwMode="auto">
          <a:xfrm>
            <a:off x="10012680" y="241046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仿说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0" name="Freeform 234@|5FFC:14998031|FBC:16777215|LFC:16777215|LBC:16777215"/>
          <p:cNvSpPr/>
          <p:nvPr>
            <p:custDataLst>
              <p:tags r:id="rId13"/>
            </p:custDataLst>
          </p:nvPr>
        </p:nvSpPr>
        <p:spPr bwMode="auto">
          <a:xfrm>
            <a:off x="11131550" y="241046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发音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1" name="Freeform 234@|5FFC:14998031|FBC:16777215|LFC:16777215|LBC:16777215"/>
          <p:cNvSpPr/>
          <p:nvPr>
            <p:custDataLst>
              <p:tags r:id="rId14"/>
            </p:custDataLst>
          </p:nvPr>
        </p:nvSpPr>
        <p:spPr bwMode="auto">
          <a:xfrm>
            <a:off x="8893810" y="369062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0">
                <a:srgbClr val="23607C"/>
              </a:gs>
              <a:gs pos="100000">
                <a:srgbClr val="0C364F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功特类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2" name="Freeform 234@|5FFC:14998031|FBC:16777215|LFC:16777215|LBC:16777215"/>
          <p:cNvSpPr/>
          <p:nvPr>
            <p:custDataLst>
              <p:tags r:id="rId15"/>
            </p:custDataLst>
          </p:nvPr>
        </p:nvSpPr>
        <p:spPr bwMode="auto">
          <a:xfrm>
            <a:off x="10012680" y="370205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0">
                <a:srgbClr val="C1D0C9"/>
              </a:gs>
              <a:gs pos="100000">
                <a:srgbClr val="878D69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对话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3" name="Freeform 234@|5FFC:14998031|FBC:16777215|LFC:16777215|LBC:16777215"/>
          <p:cNvSpPr/>
          <p:nvPr>
            <p:custDataLst>
              <p:tags r:id="rId16"/>
            </p:custDataLst>
          </p:nvPr>
        </p:nvSpPr>
        <p:spPr bwMode="auto">
          <a:xfrm>
            <a:off x="11131550" y="370205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集体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4" name="Freeform 234@|5FFC:14998031|FBC:16777215|LFC:16777215|LBC:16777215"/>
          <p:cNvSpPr/>
          <p:nvPr>
            <p:custDataLst>
              <p:tags r:id="rId17"/>
            </p:custDataLst>
          </p:nvPr>
        </p:nvSpPr>
        <p:spPr bwMode="auto">
          <a:xfrm>
            <a:off x="8893810" y="4874895"/>
            <a:ext cx="1046480" cy="893445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50000">
                <a:srgbClr val="E79078"/>
              </a:gs>
              <a:gs pos="0">
                <a:srgbClr val="EFB5A5"/>
              </a:gs>
              <a:gs pos="100000">
                <a:srgbClr val="DF6B4A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语言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结构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5" name="Freeform 234@|5FFC:14998031|FBC:16777215|LFC:16777215|LBC:16777215"/>
          <p:cNvSpPr/>
          <p:nvPr>
            <p:custDataLst>
              <p:tags r:id="rId18"/>
            </p:custDataLst>
          </p:nvPr>
        </p:nvSpPr>
        <p:spPr bwMode="auto">
          <a:xfrm>
            <a:off x="10012680" y="4885690"/>
            <a:ext cx="1046480" cy="89408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50000">
                <a:srgbClr val="63786E"/>
              </a:gs>
              <a:gs pos="0">
                <a:srgbClr val="97A59E"/>
              </a:gs>
              <a:gs pos="100000">
                <a:srgbClr val="2E4B3D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阅读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6" name="Freeform 234@|5FFC:14998031|FBC:16777215|LFC:16777215|LBC:16777215"/>
          <p:cNvSpPr/>
          <p:nvPr>
            <p:custDataLst>
              <p:tags r:id="rId19"/>
            </p:custDataLst>
          </p:nvPr>
        </p:nvSpPr>
        <p:spPr bwMode="auto">
          <a:xfrm>
            <a:off x="11131550" y="4898390"/>
            <a:ext cx="1046480" cy="88138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书写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7" name="Freeform 234@|5FFC:14998031|FBC:16777215|LFC:16777215|LBC:16777215"/>
          <p:cNvSpPr/>
          <p:nvPr>
            <p:custDataLst>
              <p:tags r:id="rId20"/>
            </p:custDataLst>
          </p:nvPr>
        </p:nvSpPr>
        <p:spPr bwMode="auto">
          <a:xfrm>
            <a:off x="8893810" y="605663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50000">
                <a:srgbClr val="F8E786"/>
              </a:gs>
              <a:gs pos="0">
                <a:srgbClr val="FAEFAE"/>
              </a:gs>
              <a:gs pos="100000">
                <a:srgbClr val="F5DE5D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数学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0"/>
            <a:ext cx="20370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里程碑能力评估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12" name="图片 11" descr="科睿特教公众号二维码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23"/>
              </p:custDataLst>
            </p:nvPr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4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6724015"/>
            <a:ext cx="12192635" cy="13398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1"/>
            </p:custDataLst>
          </p:nvPr>
        </p:nvSpPr>
        <p:spPr>
          <a:xfrm>
            <a:off x="552552" y="1243671"/>
            <a:ext cx="1168566" cy="11685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24</a:t>
            </a:r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项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评估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247650" y="4836160"/>
            <a:ext cx="1729740" cy="1737995"/>
          </a:xfrm>
          <a:prstGeom prst="ellipse">
            <a:avLst/>
          </a:prstGeom>
          <a:solidFill>
            <a:srgbClr val="00B050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 lnSpcReduction="20000"/>
          </a:bodyPr>
          <a:p>
            <a:pPr algn="ctr"/>
            <a:r>
              <a:rPr lang="en-US" altLang="zh-CN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8</a:t>
            </a:r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个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语言行为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271780" y="2860040"/>
            <a:ext cx="1681480" cy="1670685"/>
          </a:xfrm>
          <a:prstGeom prst="ellipse">
            <a:avLst/>
          </a:prstGeom>
          <a:solidFill>
            <a:srgbClr val="7030A0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16</a:t>
            </a:r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个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障碍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行为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18" name="Freeform 234@|5FFC:14998031|FBC:16777215|LFC:16777215|LBC:16777215"/>
          <p:cNvSpPr/>
          <p:nvPr>
            <p:custDataLst>
              <p:tags r:id="rId4"/>
            </p:custDataLst>
          </p:nvPr>
        </p:nvSpPr>
        <p:spPr bwMode="auto">
          <a:xfrm>
            <a:off x="8893810" y="0"/>
            <a:ext cx="1046480" cy="8788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D74D6E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负面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行为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0" name="Freeform 234@|5FFC:14998031|FBC:16777215|LFC:16777215|LBC:16777215"/>
          <p:cNvSpPr/>
          <p:nvPr>
            <p:custDataLst>
              <p:tags r:id="rId5"/>
            </p:custDataLst>
          </p:nvPr>
        </p:nvSpPr>
        <p:spPr bwMode="auto">
          <a:xfrm>
            <a:off x="10012680" y="1905"/>
            <a:ext cx="1046480" cy="888365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教学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控制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1" name="Freeform 234@|5FFC:14998031|FBC:16777215|LFC:16777215|LBC:16777215"/>
          <p:cNvSpPr/>
          <p:nvPr>
            <p:custDataLst>
              <p:tags r:id="rId6"/>
            </p:custDataLst>
          </p:nvPr>
        </p:nvSpPr>
        <p:spPr bwMode="auto">
          <a:xfrm>
            <a:off x="11131550" y="-12700"/>
            <a:ext cx="1046480" cy="90297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提要求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缺乏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2" name="Freeform 234@|5FFC:14998031|FBC:16777215|LFC:16777215|LBC:16777215"/>
          <p:cNvSpPr/>
          <p:nvPr>
            <p:custDataLst>
              <p:tags r:id="rId7"/>
            </p:custDataLst>
          </p:nvPr>
        </p:nvSpPr>
        <p:spPr bwMode="auto">
          <a:xfrm>
            <a:off x="8905875" y="890270"/>
            <a:ext cx="1046480" cy="85852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命名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缺乏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3" name="Freeform 234@|5FFC:14998031|FBC:16777215|LFC:16777215|LBC:16777215"/>
          <p:cNvSpPr/>
          <p:nvPr>
            <p:custDataLst>
              <p:tags r:id="rId8"/>
            </p:custDataLst>
          </p:nvPr>
        </p:nvSpPr>
        <p:spPr bwMode="auto">
          <a:xfrm>
            <a:off x="10024745" y="879475"/>
            <a:ext cx="1046480" cy="869315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模仿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缺乏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4" name="Freeform 234@|5FFC:14998031|FBC:16777215|LFC:16777215|LBC:16777215"/>
          <p:cNvSpPr/>
          <p:nvPr>
            <p:custDataLst>
              <p:tags r:id="rId9"/>
            </p:custDataLst>
          </p:nvPr>
        </p:nvSpPr>
        <p:spPr bwMode="auto">
          <a:xfrm>
            <a:off x="11143615" y="890905"/>
            <a:ext cx="1046480" cy="869315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仿说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缺乏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8" name="Freeform 234@|5FFC:14998031|FBC:16777215|LFC:16777215|LBC:16777215"/>
          <p:cNvSpPr/>
          <p:nvPr>
            <p:custDataLst>
              <p:tags r:id="rId10"/>
            </p:custDataLst>
          </p:nvPr>
        </p:nvSpPr>
        <p:spPr bwMode="auto">
          <a:xfrm>
            <a:off x="8905875" y="173736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配对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缺乏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9" name="Freeform 234@|5FFC:14998031|FBC:16777215|LFC:16777215|LBC:16777215"/>
          <p:cNvSpPr/>
          <p:nvPr>
            <p:custDataLst>
              <p:tags r:id="rId11"/>
            </p:custDataLst>
          </p:nvPr>
        </p:nvSpPr>
        <p:spPr bwMode="auto">
          <a:xfrm>
            <a:off x="10024745" y="174879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听者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缺乏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0" name="Freeform 234@|5FFC:14998031|FBC:16777215|LFC:16777215|LBC:16777215"/>
          <p:cNvSpPr/>
          <p:nvPr>
            <p:custDataLst>
              <p:tags r:id="rId12"/>
            </p:custDataLst>
          </p:nvPr>
        </p:nvSpPr>
        <p:spPr bwMode="auto">
          <a:xfrm>
            <a:off x="11143615" y="174498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对话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缺乏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1" name="Freeform 234@|5FFC:14998031|FBC:16777215|LFC:16777215|LBC:16777215"/>
          <p:cNvSpPr/>
          <p:nvPr>
            <p:custDataLst>
              <p:tags r:id="rId13"/>
            </p:custDataLst>
          </p:nvPr>
        </p:nvSpPr>
        <p:spPr bwMode="auto">
          <a:xfrm>
            <a:off x="8905875" y="252730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0">
                <a:srgbClr val="23607C"/>
              </a:gs>
              <a:gs pos="100000">
                <a:srgbClr val="0C364F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社会性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缺乏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2" name="Freeform 234@|5FFC:14998031|FBC:16777215|LFC:16777215|LBC:16777215"/>
          <p:cNvSpPr/>
          <p:nvPr>
            <p:custDataLst>
              <p:tags r:id="rId14"/>
            </p:custDataLst>
          </p:nvPr>
        </p:nvSpPr>
        <p:spPr bwMode="auto">
          <a:xfrm>
            <a:off x="10024745" y="253873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0">
                <a:srgbClr val="C1D0C9"/>
              </a:gs>
              <a:gs pos="100000">
                <a:srgbClr val="878D69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依赖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辅助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3" name="Freeform 234@|5FFC:14998031|FBC:16777215|LFC:16777215|LBC:16777215"/>
          <p:cNvSpPr/>
          <p:nvPr>
            <p:custDataLst>
              <p:tags r:id="rId15"/>
            </p:custDataLst>
          </p:nvPr>
        </p:nvSpPr>
        <p:spPr bwMode="auto">
          <a:xfrm>
            <a:off x="11143615" y="2538730"/>
            <a:ext cx="1046480" cy="78994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猜想式反应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4" name="Freeform 234@|5FFC:14998031|FBC:16777215|LFC:16777215|LBC:16777215"/>
          <p:cNvSpPr/>
          <p:nvPr>
            <p:custDataLst>
              <p:tags r:id="rId16"/>
            </p:custDataLst>
          </p:nvPr>
        </p:nvSpPr>
        <p:spPr bwMode="auto">
          <a:xfrm>
            <a:off x="8893810" y="3303905"/>
            <a:ext cx="1046480" cy="901065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50000">
                <a:srgbClr val="E79078"/>
              </a:gs>
              <a:gs pos="0">
                <a:srgbClr val="EFB5A5"/>
              </a:gs>
              <a:gs pos="100000">
                <a:srgbClr val="DF6B4A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扫视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缺乏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5" name="Freeform 234@|5FFC:14998031|FBC:16777215|LFC:16777215|LBC:16777215"/>
          <p:cNvSpPr/>
          <p:nvPr>
            <p:custDataLst>
              <p:tags r:id="rId17"/>
            </p:custDataLst>
          </p:nvPr>
        </p:nvSpPr>
        <p:spPr bwMode="auto">
          <a:xfrm>
            <a:off x="10024745" y="3319780"/>
            <a:ext cx="1046480" cy="89408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50000">
                <a:srgbClr val="63786E"/>
              </a:gs>
              <a:gs pos="0">
                <a:srgbClr val="97A59E"/>
              </a:gs>
              <a:gs pos="100000">
                <a:srgbClr val="2E4B3D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无法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区辨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6" name="Freeform 234@|5FFC:14998031|FBC:16777215|LFC:16777215|LBC:16777215"/>
          <p:cNvSpPr/>
          <p:nvPr>
            <p:custDataLst>
              <p:tags r:id="rId18"/>
            </p:custDataLst>
          </p:nvPr>
        </p:nvSpPr>
        <p:spPr bwMode="auto">
          <a:xfrm>
            <a:off x="11155680" y="3332480"/>
            <a:ext cx="1046480" cy="88138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不能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泛化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Freeform 234@|5FFC:14998031|FBC:16777215|LFC:16777215|LBC:16777215"/>
          <p:cNvSpPr/>
          <p:nvPr>
            <p:custDataLst>
              <p:tags r:id="rId19"/>
            </p:custDataLst>
          </p:nvPr>
        </p:nvSpPr>
        <p:spPr bwMode="auto">
          <a:xfrm>
            <a:off x="8893810" y="4186555"/>
            <a:ext cx="1046480" cy="901065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92000">
                <a:srgbClr val="F1CCBA"/>
              </a:gs>
              <a:gs pos="0">
                <a:srgbClr val="F6E7E5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动机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薄弱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Freeform 234@|5FFC:14998031|FBC:16777215|LFC:16777215|LBC:16777215"/>
          <p:cNvSpPr/>
          <p:nvPr>
            <p:custDataLst>
              <p:tags r:id="rId20"/>
            </p:custDataLst>
          </p:nvPr>
        </p:nvSpPr>
        <p:spPr bwMode="auto">
          <a:xfrm>
            <a:off x="10012680" y="4204970"/>
            <a:ext cx="1046480" cy="89408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50000">
                <a:srgbClr val="D87085"/>
              </a:gs>
              <a:gs pos="0">
                <a:srgbClr val="E5A0AE"/>
              </a:gs>
              <a:gs pos="100000">
                <a:srgbClr val="CA405C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有要求动机弱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Freeform 234@|5FFC:14998031|FBC:16777215|LFC:16777215|LBC:16777215"/>
          <p:cNvSpPr/>
          <p:nvPr>
            <p:custDataLst>
              <p:tags r:id="rId21"/>
            </p:custDataLst>
          </p:nvPr>
        </p:nvSpPr>
        <p:spPr bwMode="auto">
          <a:xfrm>
            <a:off x="11131550" y="4217670"/>
            <a:ext cx="1046480" cy="88138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0">
                <a:srgbClr val="56A0B9"/>
              </a:gs>
              <a:gs pos="100000">
                <a:srgbClr val="5DBDC3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强化物依赖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Freeform 234@|5FFC:14998031|FBC:16777215|LFC:16777215|LBC:16777215"/>
          <p:cNvSpPr/>
          <p:nvPr>
            <p:custDataLst>
              <p:tags r:id="rId22"/>
            </p:custDataLst>
          </p:nvPr>
        </p:nvSpPr>
        <p:spPr bwMode="auto">
          <a:xfrm>
            <a:off x="8893810" y="5069205"/>
            <a:ext cx="1046480" cy="901065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自我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刺激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Freeform 234@|5FFC:14998031|FBC:16777215|LFC:16777215|LBC:16777215"/>
          <p:cNvSpPr/>
          <p:nvPr>
            <p:custDataLst>
              <p:tags r:id="rId23"/>
            </p:custDataLst>
          </p:nvPr>
        </p:nvSpPr>
        <p:spPr bwMode="auto">
          <a:xfrm>
            <a:off x="10012680" y="5087620"/>
            <a:ext cx="1046480" cy="89408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表达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不清晰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Freeform 234@|5FFC:14998031|FBC:16777215|LFC:16777215|LBC:16777215"/>
          <p:cNvSpPr/>
          <p:nvPr>
            <p:custDataLst>
              <p:tags r:id="rId24"/>
            </p:custDataLst>
          </p:nvPr>
        </p:nvSpPr>
        <p:spPr bwMode="auto">
          <a:xfrm>
            <a:off x="11131550" y="5100320"/>
            <a:ext cx="1046480" cy="88138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强迫性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行为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Freeform 234@|5FFC:14998031|FBC:16777215|LFC:16777215|LBC:16777215"/>
          <p:cNvSpPr/>
          <p:nvPr>
            <p:custDataLst>
              <p:tags r:id="rId25"/>
            </p:custDataLst>
          </p:nvPr>
        </p:nvSpPr>
        <p:spPr bwMode="auto">
          <a:xfrm>
            <a:off x="8893810" y="5956935"/>
            <a:ext cx="1046480" cy="901065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50000">
                <a:srgbClr val="9275AA"/>
              </a:gs>
              <a:gs pos="0">
                <a:srgbClr val="B6A3C6"/>
              </a:gs>
              <a:gs pos="100000">
                <a:srgbClr val="6D478D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多动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Freeform 234@|5FFC:14998031|FBC:16777215|LFC:16777215|LBC:16777215"/>
          <p:cNvSpPr/>
          <p:nvPr>
            <p:custDataLst>
              <p:tags r:id="rId26"/>
            </p:custDataLst>
          </p:nvPr>
        </p:nvSpPr>
        <p:spPr bwMode="auto">
          <a:xfrm>
            <a:off x="10012680" y="5975350"/>
            <a:ext cx="1046480" cy="89408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gradFill>
            <a:gsLst>
              <a:gs pos="50000">
                <a:srgbClr val="714E57"/>
              </a:gs>
              <a:gs pos="0">
                <a:srgbClr val="A0898F"/>
              </a:gs>
              <a:gs pos="100000">
                <a:srgbClr val="41131E"/>
              </a:gs>
            </a:gsLst>
            <a:lin scaled="1"/>
          </a:gra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光与注意差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Freeform 234@|5FFC:14998031|FBC:16777215|LFC:16777215|LBC:16777215"/>
          <p:cNvSpPr/>
          <p:nvPr>
            <p:custDataLst>
              <p:tags r:id="rId27"/>
            </p:custDataLst>
          </p:nvPr>
        </p:nvSpPr>
        <p:spPr bwMode="auto">
          <a:xfrm>
            <a:off x="11131550" y="5988050"/>
            <a:ext cx="1046480" cy="881380"/>
          </a:xfrm>
          <a:custGeom>
            <a:avLst/>
            <a:gdLst>
              <a:gd name="T0" fmla="*/ 381 w 426"/>
              <a:gd name="T1" fmla="*/ 0 h 540"/>
              <a:gd name="T2" fmla="*/ 46 w 426"/>
              <a:gd name="T3" fmla="*/ 0 h 540"/>
              <a:gd name="T4" fmla="*/ 0 w 426"/>
              <a:gd name="T5" fmla="*/ 46 h 540"/>
              <a:gd name="T6" fmla="*/ 0 w 426"/>
              <a:gd name="T7" fmla="*/ 380 h 540"/>
              <a:gd name="T8" fmla="*/ 46 w 426"/>
              <a:gd name="T9" fmla="*/ 426 h 540"/>
              <a:gd name="T10" fmla="*/ 164 w 426"/>
              <a:gd name="T11" fmla="*/ 426 h 540"/>
              <a:gd name="T12" fmla="*/ 213 w 426"/>
              <a:gd name="T13" fmla="*/ 540 h 540"/>
              <a:gd name="T14" fmla="*/ 264 w 426"/>
              <a:gd name="T15" fmla="*/ 426 h 540"/>
              <a:gd name="T16" fmla="*/ 381 w 426"/>
              <a:gd name="T17" fmla="*/ 426 h 540"/>
              <a:gd name="T18" fmla="*/ 426 w 426"/>
              <a:gd name="T19" fmla="*/ 380 h 540"/>
              <a:gd name="T20" fmla="*/ 426 w 426"/>
              <a:gd name="T21" fmla="*/ 46 h 540"/>
              <a:gd name="T22" fmla="*/ 381 w 426"/>
              <a:gd name="T23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6" h="540">
                <a:moveTo>
                  <a:pt x="381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6"/>
                </a:cubicBezTo>
                <a:cubicBezTo>
                  <a:pt x="0" y="380"/>
                  <a:pt x="0" y="380"/>
                  <a:pt x="0" y="380"/>
                </a:cubicBezTo>
                <a:cubicBezTo>
                  <a:pt x="0" y="405"/>
                  <a:pt x="21" y="426"/>
                  <a:pt x="46" y="426"/>
                </a:cubicBezTo>
                <a:cubicBezTo>
                  <a:pt x="164" y="426"/>
                  <a:pt x="164" y="426"/>
                  <a:pt x="164" y="426"/>
                </a:cubicBezTo>
                <a:cubicBezTo>
                  <a:pt x="213" y="540"/>
                  <a:pt x="213" y="540"/>
                  <a:pt x="213" y="540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381" y="426"/>
                  <a:pt x="381" y="426"/>
                  <a:pt x="381" y="426"/>
                </a:cubicBezTo>
                <a:cubicBezTo>
                  <a:pt x="406" y="426"/>
                  <a:pt x="426" y="405"/>
                  <a:pt x="426" y="38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20"/>
                  <a:pt x="406" y="0"/>
                  <a:pt x="38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36000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感觉性防御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7" name="图片 6" descr="截屏2022-04-13 下午6.33.3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20595" y="1905"/>
            <a:ext cx="6173470" cy="686816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0" y="0"/>
            <a:ext cx="20370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障碍评估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735" y="5962015"/>
            <a:ext cx="1103630" cy="776605"/>
            <a:chOff x="165" y="0"/>
            <a:chExt cx="1738" cy="1223"/>
          </a:xfrm>
        </p:grpSpPr>
        <p:pic>
          <p:nvPicPr>
            <p:cNvPr id="3" name="图片 2" descr="科睿特教公众号二维码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31"/>
              </p:custDataLst>
            </p:nvPr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32"/>
            </p:custDataLst>
          </p:nvPr>
        </p:nvSpPr>
        <p:spPr>
          <a:xfrm>
            <a:off x="1129665" y="5988050"/>
            <a:ext cx="252730" cy="760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图片 12" descr="周玉客服二维码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408430" y="5972810"/>
            <a:ext cx="812165" cy="81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6" grpId="0" animBg="1"/>
      <p:bldP spid="9" grpId="0" animBg="1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5" name="图片 4" descr="科睿特教公众号二维码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0" y="6724015"/>
            <a:ext cx="12192635" cy="13398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-19583" y="3582376"/>
            <a:ext cx="1168566" cy="11685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18</a:t>
            </a:r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项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评估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>
            <p:custDataLst>
              <p:tags r:id="rId5"/>
            </p:custDataLst>
          </p:nvPr>
        </p:nvSpPr>
        <p:spPr>
          <a:xfrm>
            <a:off x="102" y="1459571"/>
            <a:ext cx="1168566" cy="11685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en-US" altLang="zh-CN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3</a:t>
            </a:r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类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2400" kern="0" smtClean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转衔</a:t>
            </a:r>
            <a:endParaRPr lang="zh-CN" altLang="en-US" sz="2400" kern="0" smtClean="0">
              <a:solidFill>
                <a:schemeClr val="tx1"/>
              </a:solidFill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10" name="右大括号 9"/>
          <p:cNvSpPr/>
          <p:nvPr/>
        </p:nvSpPr>
        <p:spPr>
          <a:xfrm>
            <a:off x="8211820" y="207645"/>
            <a:ext cx="551180" cy="1707515"/>
          </a:xfrm>
          <a:prstGeom prst="rightBrace">
            <a:avLst>
              <a:gd name="adj1" fmla="val 33995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12" name="右大括号 11"/>
          <p:cNvSpPr/>
          <p:nvPr/>
        </p:nvSpPr>
        <p:spPr>
          <a:xfrm>
            <a:off x="8211185" y="2457450"/>
            <a:ext cx="551180" cy="1707515"/>
          </a:xfrm>
          <a:prstGeom prst="rightBrace">
            <a:avLst>
              <a:gd name="adj1" fmla="val 33995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13" name="右大括号 12"/>
          <p:cNvSpPr/>
          <p:nvPr/>
        </p:nvSpPr>
        <p:spPr>
          <a:xfrm>
            <a:off x="8211820" y="4794885"/>
            <a:ext cx="551180" cy="1707515"/>
          </a:xfrm>
          <a:prstGeom prst="rightBrace">
            <a:avLst>
              <a:gd name="adj1" fmla="val 33995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36" name="任意多边形 35"/>
          <p:cNvSpPr/>
          <p:nvPr>
            <p:custDataLst>
              <p:tags r:id="rId6"/>
            </p:custDataLst>
          </p:nvPr>
        </p:nvSpPr>
        <p:spPr>
          <a:xfrm>
            <a:off x="8931910" y="207645"/>
            <a:ext cx="2954020" cy="1888490"/>
          </a:xfrm>
          <a:custGeom>
            <a:avLst/>
            <a:gdLst>
              <a:gd name="connsiteX0" fmla="*/ 1520268 w 2785064"/>
              <a:gd name="connsiteY0" fmla="*/ 0 h 2793949"/>
              <a:gd name="connsiteX1" fmla="*/ 1590774 w 2785064"/>
              <a:gd name="connsiteY1" fmla="*/ 903 h 2793949"/>
              <a:gd name="connsiteX2" fmla="*/ 1659210 w 2785064"/>
              <a:gd name="connsiteY2" fmla="*/ 7606 h 2793949"/>
              <a:gd name="connsiteX3" fmla="*/ 1691940 w 2785064"/>
              <a:gd name="connsiteY3" fmla="*/ 10812 h 2793949"/>
              <a:gd name="connsiteX4" fmla="*/ 1725721 w 2785064"/>
              <a:gd name="connsiteY4" fmla="*/ 18623 h 2793949"/>
              <a:gd name="connsiteX5" fmla="*/ 1758306 w 2785064"/>
              <a:gd name="connsiteY5" fmla="*/ 23316 h 2793949"/>
              <a:gd name="connsiteX6" fmla="*/ 1788821 w 2785064"/>
              <a:gd name="connsiteY6" fmla="*/ 33808 h 2793949"/>
              <a:gd name="connsiteX7" fmla="*/ 1851483 w 2785064"/>
              <a:gd name="connsiteY7" fmla="*/ 53453 h 2793949"/>
              <a:gd name="connsiteX8" fmla="*/ 1912076 w 2785064"/>
              <a:gd name="connsiteY8" fmla="*/ 78898 h 2793949"/>
              <a:gd name="connsiteX9" fmla="*/ 1970743 w 2785064"/>
              <a:gd name="connsiteY9" fmla="*/ 108657 h 2793949"/>
              <a:gd name="connsiteX10" fmla="*/ 2027632 w 2785064"/>
              <a:gd name="connsiteY10" fmla="*/ 141243 h 2793949"/>
              <a:gd name="connsiteX11" fmla="*/ 2079330 w 2785064"/>
              <a:gd name="connsiteY11" fmla="*/ 180824 h 2793949"/>
              <a:gd name="connsiteX12" fmla="*/ 2132369 w 2785064"/>
              <a:gd name="connsiteY12" fmla="*/ 222037 h 2793949"/>
              <a:gd name="connsiteX13" fmla="*/ 2183485 w 2785064"/>
              <a:gd name="connsiteY13" fmla="*/ 267565 h 2793949"/>
              <a:gd name="connsiteX14" fmla="*/ 2229845 w 2785064"/>
              <a:gd name="connsiteY14" fmla="*/ 315628 h 2793949"/>
              <a:gd name="connsiteX15" fmla="*/ 2277257 w 2785064"/>
              <a:gd name="connsiteY15" fmla="*/ 368296 h 2793949"/>
              <a:gd name="connsiteX16" fmla="*/ 2319914 w 2785064"/>
              <a:gd name="connsiteY16" fmla="*/ 423500 h 2793949"/>
              <a:gd name="connsiteX17" fmla="*/ 2362280 w 2785064"/>
              <a:gd name="connsiteY17" fmla="*/ 481678 h 2793949"/>
              <a:gd name="connsiteX18" fmla="*/ 2401525 w 2785064"/>
              <a:gd name="connsiteY18" fmla="*/ 541050 h 2793949"/>
              <a:gd name="connsiteX19" fmla="*/ 2440188 w 2785064"/>
              <a:gd name="connsiteY19" fmla="*/ 606368 h 2793949"/>
              <a:gd name="connsiteX20" fmla="*/ 2474533 w 2785064"/>
              <a:gd name="connsiteY20" fmla="*/ 669763 h 2793949"/>
              <a:gd name="connsiteX21" fmla="*/ 2506953 w 2785064"/>
              <a:gd name="connsiteY21" fmla="*/ 737471 h 2793949"/>
              <a:gd name="connsiteX22" fmla="*/ 2539228 w 2785064"/>
              <a:gd name="connsiteY22" fmla="*/ 806666 h 2793949"/>
              <a:gd name="connsiteX23" fmla="*/ 2569869 w 2785064"/>
              <a:gd name="connsiteY23" fmla="*/ 877202 h 2793949"/>
              <a:gd name="connsiteX24" fmla="*/ 2597390 w 2785064"/>
              <a:gd name="connsiteY24" fmla="*/ 948933 h 2793949"/>
              <a:gd name="connsiteX25" fmla="*/ 2623422 w 2785064"/>
              <a:gd name="connsiteY25" fmla="*/ 1020518 h 2793949"/>
              <a:gd name="connsiteX26" fmla="*/ 2647676 w 2785064"/>
              <a:gd name="connsiteY26" fmla="*/ 1094930 h 2793949"/>
              <a:gd name="connsiteX27" fmla="*/ 2668808 w 2785064"/>
              <a:gd name="connsiteY27" fmla="*/ 1170537 h 2793949"/>
              <a:gd name="connsiteX28" fmla="*/ 2688308 w 2785064"/>
              <a:gd name="connsiteY28" fmla="*/ 1247485 h 2793949"/>
              <a:gd name="connsiteX29" fmla="*/ 2707952 w 2785064"/>
              <a:gd name="connsiteY29" fmla="*/ 1322947 h 2793949"/>
              <a:gd name="connsiteX30" fmla="*/ 2723134 w 2785064"/>
              <a:gd name="connsiteY30" fmla="*/ 1397971 h 2793949"/>
              <a:gd name="connsiteX31" fmla="*/ 2738170 w 2785064"/>
              <a:gd name="connsiteY31" fmla="*/ 1474482 h 2793949"/>
              <a:gd name="connsiteX32" fmla="*/ 2751864 w 2785064"/>
              <a:gd name="connsiteY32" fmla="*/ 1549361 h 2793949"/>
              <a:gd name="connsiteX33" fmla="*/ 2761095 w 2785064"/>
              <a:gd name="connsiteY33" fmla="*/ 1623802 h 2793949"/>
              <a:gd name="connsiteX34" fmla="*/ 2770325 w 2785064"/>
              <a:gd name="connsiteY34" fmla="*/ 1698244 h 2793949"/>
              <a:gd name="connsiteX35" fmla="*/ 2776726 w 2785064"/>
              <a:gd name="connsiteY35" fmla="*/ 1770908 h 2793949"/>
              <a:gd name="connsiteX36" fmla="*/ 2780151 w 2785064"/>
              <a:gd name="connsiteY36" fmla="*/ 1843280 h 2793949"/>
              <a:gd name="connsiteX37" fmla="*/ 2785064 w 2785064"/>
              <a:gd name="connsiteY37" fmla="*/ 1915798 h 2793949"/>
              <a:gd name="connsiteX38" fmla="*/ 2783267 w 2785064"/>
              <a:gd name="connsiteY38" fmla="*/ 1980155 h 2793949"/>
              <a:gd name="connsiteX39" fmla="*/ 2778348 w 2785064"/>
              <a:gd name="connsiteY39" fmla="*/ 2045706 h 2793949"/>
              <a:gd name="connsiteX40" fmla="*/ 2767915 w 2785064"/>
              <a:gd name="connsiteY40" fmla="*/ 2106216 h 2793949"/>
              <a:gd name="connsiteX41" fmla="*/ 2753310 w 2785064"/>
              <a:gd name="connsiteY41" fmla="*/ 2163315 h 2793949"/>
              <a:gd name="connsiteX42" fmla="*/ 2734242 w 2785064"/>
              <a:gd name="connsiteY42" fmla="*/ 2219977 h 2793949"/>
              <a:gd name="connsiteX43" fmla="*/ 2713977 w 2785064"/>
              <a:gd name="connsiteY43" fmla="*/ 2273520 h 2793949"/>
              <a:gd name="connsiteX44" fmla="*/ 2686420 w 2785064"/>
              <a:gd name="connsiteY44" fmla="*/ 2324849 h 2793949"/>
              <a:gd name="connsiteX45" fmla="*/ 2654544 w 2785064"/>
              <a:gd name="connsiteY45" fmla="*/ 2374253 h 2793949"/>
              <a:gd name="connsiteX46" fmla="*/ 2621472 w 2785064"/>
              <a:gd name="connsiteY46" fmla="*/ 2420539 h 2793949"/>
              <a:gd name="connsiteX47" fmla="*/ 2585716 w 2785064"/>
              <a:gd name="connsiteY47" fmla="*/ 2463560 h 2793949"/>
              <a:gd name="connsiteX48" fmla="*/ 2542667 w 2785064"/>
              <a:gd name="connsiteY48" fmla="*/ 2504367 h 2793949"/>
              <a:gd name="connsiteX49" fmla="*/ 2501396 w 2785064"/>
              <a:gd name="connsiteY49" fmla="*/ 2542346 h 2793949"/>
              <a:gd name="connsiteX50" fmla="*/ 2452833 w 2785064"/>
              <a:gd name="connsiteY50" fmla="*/ 2578109 h 2793949"/>
              <a:gd name="connsiteX51" fmla="*/ 2404415 w 2785064"/>
              <a:gd name="connsiteY51" fmla="*/ 2612387 h 2793949"/>
              <a:gd name="connsiteX52" fmla="*/ 2352116 w 2785064"/>
              <a:gd name="connsiteY52" fmla="*/ 2640281 h 2793949"/>
              <a:gd name="connsiteX53" fmla="*/ 2299817 w 2785064"/>
              <a:gd name="connsiteY53" fmla="*/ 2668175 h 2793949"/>
              <a:gd name="connsiteX54" fmla="*/ 2244834 w 2785064"/>
              <a:gd name="connsiteY54" fmla="*/ 2692805 h 2793949"/>
              <a:gd name="connsiteX55" fmla="*/ 2185534 w 2785064"/>
              <a:gd name="connsiteY55" fmla="*/ 2715511 h 2793949"/>
              <a:gd name="connsiteX56" fmla="*/ 2128012 w 2785064"/>
              <a:gd name="connsiteY56" fmla="*/ 2735389 h 2793949"/>
              <a:gd name="connsiteX57" fmla="*/ 2066318 w 2785064"/>
              <a:gd name="connsiteY57" fmla="*/ 2751858 h 2793949"/>
              <a:gd name="connsiteX58" fmla="*/ 2003428 w 2785064"/>
              <a:gd name="connsiteY58" fmla="*/ 2765208 h 2793949"/>
              <a:gd name="connsiteX59" fmla="*/ 1939196 w 2785064"/>
              <a:gd name="connsiteY59" fmla="*/ 2776926 h 2793949"/>
              <a:gd name="connsiteX60" fmla="*/ 1876742 w 2785064"/>
              <a:gd name="connsiteY60" fmla="*/ 2785816 h 2793949"/>
              <a:gd name="connsiteX61" fmla="*/ 1810117 w 2785064"/>
              <a:gd name="connsiteY61" fmla="*/ 2791296 h 2793949"/>
              <a:gd name="connsiteX62" fmla="*/ 1745271 w 2785064"/>
              <a:gd name="connsiteY62" fmla="*/ 2793949 h 2793949"/>
              <a:gd name="connsiteX63" fmla="*/ 1677740 w 2785064"/>
              <a:gd name="connsiteY63" fmla="*/ 2793338 h 2793949"/>
              <a:gd name="connsiteX64" fmla="*/ 1610355 w 2785064"/>
              <a:gd name="connsiteY64" fmla="*/ 2791239 h 2793949"/>
              <a:gd name="connsiteX65" fmla="*/ 1543115 w 2785064"/>
              <a:gd name="connsiteY65" fmla="*/ 2787655 h 2793949"/>
              <a:gd name="connsiteX66" fmla="*/ 1477946 w 2785064"/>
              <a:gd name="connsiteY66" fmla="*/ 2778270 h 2793949"/>
              <a:gd name="connsiteX67" fmla="*/ 1411434 w 2785064"/>
              <a:gd name="connsiteY67" fmla="*/ 2767253 h 2793949"/>
              <a:gd name="connsiteX68" fmla="*/ 1345359 w 2785064"/>
              <a:gd name="connsiteY68" fmla="*/ 2751776 h 2793949"/>
              <a:gd name="connsiteX69" fmla="*/ 1279285 w 2785064"/>
              <a:gd name="connsiteY69" fmla="*/ 2736300 h 2793949"/>
              <a:gd name="connsiteX70" fmla="*/ 1146521 w 2785064"/>
              <a:gd name="connsiteY70" fmla="*/ 2696282 h 2793949"/>
              <a:gd name="connsiteX71" fmla="*/ 1015536 w 2785064"/>
              <a:gd name="connsiteY71" fmla="*/ 2653437 h 2793949"/>
              <a:gd name="connsiteX72" fmla="*/ 953311 w 2785064"/>
              <a:gd name="connsiteY72" fmla="*/ 2629333 h 2793949"/>
              <a:gd name="connsiteX73" fmla="*/ 891085 w 2785064"/>
              <a:gd name="connsiteY73" fmla="*/ 2605228 h 2793949"/>
              <a:gd name="connsiteX74" fmla="*/ 827663 w 2785064"/>
              <a:gd name="connsiteY74" fmla="*/ 2578006 h 2793949"/>
              <a:gd name="connsiteX75" fmla="*/ 768849 w 2785064"/>
              <a:gd name="connsiteY75" fmla="*/ 2549733 h 2793949"/>
              <a:gd name="connsiteX76" fmla="*/ 710036 w 2785064"/>
              <a:gd name="connsiteY76" fmla="*/ 2521461 h 2793949"/>
              <a:gd name="connsiteX77" fmla="*/ 652856 w 2785064"/>
              <a:gd name="connsiteY77" fmla="*/ 2491848 h 2793949"/>
              <a:gd name="connsiteX78" fmla="*/ 597309 w 2785064"/>
              <a:gd name="connsiteY78" fmla="*/ 2460895 h 2793949"/>
              <a:gd name="connsiteX79" fmla="*/ 542054 w 2785064"/>
              <a:gd name="connsiteY79" fmla="*/ 2426968 h 2793949"/>
              <a:gd name="connsiteX80" fmla="*/ 491262 w 2785064"/>
              <a:gd name="connsiteY80" fmla="*/ 2393478 h 2793949"/>
              <a:gd name="connsiteX81" fmla="*/ 442103 w 2785064"/>
              <a:gd name="connsiteY81" fmla="*/ 2358648 h 2793949"/>
              <a:gd name="connsiteX82" fmla="*/ 393235 w 2785064"/>
              <a:gd name="connsiteY82" fmla="*/ 2320844 h 2793949"/>
              <a:gd name="connsiteX83" fmla="*/ 347488 w 2785064"/>
              <a:gd name="connsiteY83" fmla="*/ 2281846 h 2793949"/>
              <a:gd name="connsiteX84" fmla="*/ 304863 w 2785064"/>
              <a:gd name="connsiteY84" fmla="*/ 2241653 h 2793949"/>
              <a:gd name="connsiteX85" fmla="*/ 263579 w 2785064"/>
              <a:gd name="connsiteY85" fmla="*/ 2203091 h 2793949"/>
              <a:gd name="connsiteX86" fmla="*/ 225854 w 2785064"/>
              <a:gd name="connsiteY86" fmla="*/ 2158875 h 2793949"/>
              <a:gd name="connsiteX87" fmla="*/ 189907 w 2785064"/>
              <a:gd name="connsiteY87" fmla="*/ 2111833 h 2793949"/>
              <a:gd name="connsiteX88" fmla="*/ 155303 w 2785064"/>
              <a:gd name="connsiteY88" fmla="*/ 2066422 h 2793949"/>
              <a:gd name="connsiteX89" fmla="*/ 126941 w 2785064"/>
              <a:gd name="connsiteY89" fmla="*/ 2018621 h 2793949"/>
              <a:gd name="connsiteX90" fmla="*/ 98724 w 2785064"/>
              <a:gd name="connsiteY90" fmla="*/ 1969333 h 2793949"/>
              <a:gd name="connsiteX91" fmla="*/ 73774 w 2785064"/>
              <a:gd name="connsiteY91" fmla="*/ 1917364 h 2793949"/>
              <a:gd name="connsiteX92" fmla="*/ 55066 w 2785064"/>
              <a:gd name="connsiteY92" fmla="*/ 1863005 h 2793949"/>
              <a:gd name="connsiteX93" fmla="*/ 34871 w 2785064"/>
              <a:gd name="connsiteY93" fmla="*/ 1808500 h 2793949"/>
              <a:gd name="connsiteX94" fmla="*/ 22551 w 2785064"/>
              <a:gd name="connsiteY94" fmla="*/ 1750264 h 2793949"/>
              <a:gd name="connsiteX95" fmla="*/ 10376 w 2785064"/>
              <a:gd name="connsiteY95" fmla="*/ 1690542 h 2793949"/>
              <a:gd name="connsiteX96" fmla="*/ 5786 w 2785064"/>
              <a:gd name="connsiteY96" fmla="*/ 1630062 h 2793949"/>
              <a:gd name="connsiteX97" fmla="*/ 0 w 2785064"/>
              <a:gd name="connsiteY97" fmla="*/ 1566463 h 2793949"/>
              <a:gd name="connsiteX98" fmla="*/ 1797 w 2785064"/>
              <a:gd name="connsiteY98" fmla="*/ 1502106 h 2793949"/>
              <a:gd name="connsiteX99" fmla="*/ 7153 w 2785064"/>
              <a:gd name="connsiteY99" fmla="*/ 1432095 h 2793949"/>
              <a:gd name="connsiteX100" fmla="*/ 15775 w 2785064"/>
              <a:gd name="connsiteY100" fmla="*/ 1359402 h 2793949"/>
              <a:gd name="connsiteX101" fmla="*/ 30348 w 2785064"/>
              <a:gd name="connsiteY101" fmla="*/ 1287292 h 2793949"/>
              <a:gd name="connsiteX102" fmla="*/ 50873 w 2785064"/>
              <a:gd name="connsiteY102" fmla="*/ 1215765 h 2793949"/>
              <a:gd name="connsiteX103" fmla="*/ 73030 w 2785064"/>
              <a:gd name="connsiteY103" fmla="*/ 1142897 h 2793949"/>
              <a:gd name="connsiteX104" fmla="*/ 100993 w 2785064"/>
              <a:gd name="connsiteY104" fmla="*/ 1072099 h 2793949"/>
              <a:gd name="connsiteX105" fmla="*/ 131786 w 2785064"/>
              <a:gd name="connsiteY105" fmla="*/ 1003078 h 2793949"/>
              <a:gd name="connsiteX106" fmla="*/ 168675 w 2785064"/>
              <a:gd name="connsiteY106" fmla="*/ 933154 h 2793949"/>
              <a:gd name="connsiteX107" fmla="*/ 208394 w 2785064"/>
              <a:gd name="connsiteY107" fmla="*/ 865008 h 2793949"/>
              <a:gd name="connsiteX108" fmla="*/ 251089 w 2785064"/>
              <a:gd name="connsiteY108" fmla="*/ 797153 h 2793949"/>
              <a:gd name="connsiteX109" fmla="*/ 297956 w 2785064"/>
              <a:gd name="connsiteY109" fmla="*/ 732709 h 2793949"/>
              <a:gd name="connsiteX110" fmla="*/ 346165 w 2785064"/>
              <a:gd name="connsiteY110" fmla="*/ 669896 h 2793949"/>
              <a:gd name="connsiteX111" fmla="*/ 397349 w 2785064"/>
              <a:gd name="connsiteY111" fmla="*/ 607375 h 2793949"/>
              <a:gd name="connsiteX112" fmla="*/ 452705 w 2785064"/>
              <a:gd name="connsiteY112" fmla="*/ 548265 h 2793949"/>
              <a:gd name="connsiteX113" fmla="*/ 509549 w 2785064"/>
              <a:gd name="connsiteY113" fmla="*/ 489300 h 2793949"/>
              <a:gd name="connsiteX114" fmla="*/ 569078 w 2785064"/>
              <a:gd name="connsiteY114" fmla="*/ 433599 h 2793949"/>
              <a:gd name="connsiteX115" fmla="*/ 631290 w 2785064"/>
              <a:gd name="connsiteY115" fmla="*/ 381163 h 2793949"/>
              <a:gd name="connsiteX116" fmla="*/ 693212 w 2785064"/>
              <a:gd name="connsiteY116" fmla="*/ 331700 h 2793949"/>
              <a:gd name="connsiteX117" fmla="*/ 756475 w 2785064"/>
              <a:gd name="connsiteY117" fmla="*/ 283869 h 2793949"/>
              <a:gd name="connsiteX118" fmla="*/ 823911 w 2785064"/>
              <a:gd name="connsiteY118" fmla="*/ 239449 h 2793949"/>
              <a:gd name="connsiteX119" fmla="*/ 891055 w 2785064"/>
              <a:gd name="connsiteY119" fmla="*/ 198001 h 2793949"/>
              <a:gd name="connsiteX120" fmla="*/ 959251 w 2785064"/>
              <a:gd name="connsiteY120" fmla="*/ 161158 h 2793949"/>
              <a:gd name="connsiteX121" fmla="*/ 1030130 w 2785064"/>
              <a:gd name="connsiteY121" fmla="*/ 127580 h 2793949"/>
              <a:gd name="connsiteX122" fmla="*/ 1097889 w 2785064"/>
              <a:gd name="connsiteY122" fmla="*/ 95198 h 2793949"/>
              <a:gd name="connsiteX123" fmla="*/ 1171016 w 2785064"/>
              <a:gd name="connsiteY123" fmla="*/ 69344 h 2793949"/>
              <a:gd name="connsiteX124" fmla="*/ 1240876 w 2785064"/>
              <a:gd name="connsiteY124" fmla="*/ 46171 h 2793949"/>
              <a:gd name="connsiteX125" fmla="*/ 1311642 w 2785064"/>
              <a:gd name="connsiteY125" fmla="*/ 29090 h 2793949"/>
              <a:gd name="connsiteX126" fmla="*/ 1381971 w 2785064"/>
              <a:gd name="connsiteY126" fmla="*/ 16469 h 2793949"/>
              <a:gd name="connsiteX127" fmla="*/ 1452154 w 2785064"/>
              <a:gd name="connsiteY127" fmla="*/ 5334 h 279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785064" h="2793949">
                <a:moveTo>
                  <a:pt x="1520268" y="0"/>
                </a:moveTo>
                <a:lnTo>
                  <a:pt x="1590774" y="903"/>
                </a:lnTo>
                <a:lnTo>
                  <a:pt x="1659210" y="7606"/>
                </a:lnTo>
                <a:lnTo>
                  <a:pt x="1691940" y="10812"/>
                </a:lnTo>
                <a:lnTo>
                  <a:pt x="1725721" y="18623"/>
                </a:lnTo>
                <a:lnTo>
                  <a:pt x="1758306" y="23316"/>
                </a:lnTo>
                <a:lnTo>
                  <a:pt x="1788821" y="33808"/>
                </a:lnTo>
                <a:lnTo>
                  <a:pt x="1851483" y="53453"/>
                </a:lnTo>
                <a:lnTo>
                  <a:pt x="1912076" y="78898"/>
                </a:lnTo>
                <a:lnTo>
                  <a:pt x="1970743" y="108657"/>
                </a:lnTo>
                <a:lnTo>
                  <a:pt x="2027632" y="141243"/>
                </a:lnTo>
                <a:lnTo>
                  <a:pt x="2079330" y="180824"/>
                </a:lnTo>
                <a:lnTo>
                  <a:pt x="2132369" y="222037"/>
                </a:lnTo>
                <a:lnTo>
                  <a:pt x="2183485" y="267565"/>
                </a:lnTo>
                <a:lnTo>
                  <a:pt x="2229845" y="315628"/>
                </a:lnTo>
                <a:lnTo>
                  <a:pt x="2277257" y="368296"/>
                </a:lnTo>
                <a:lnTo>
                  <a:pt x="2319914" y="423500"/>
                </a:lnTo>
                <a:lnTo>
                  <a:pt x="2362280" y="481678"/>
                </a:lnTo>
                <a:lnTo>
                  <a:pt x="2401525" y="541050"/>
                </a:lnTo>
                <a:lnTo>
                  <a:pt x="2440188" y="606368"/>
                </a:lnTo>
                <a:lnTo>
                  <a:pt x="2474533" y="669763"/>
                </a:lnTo>
                <a:lnTo>
                  <a:pt x="2506953" y="737471"/>
                </a:lnTo>
                <a:lnTo>
                  <a:pt x="2539228" y="806666"/>
                </a:lnTo>
                <a:lnTo>
                  <a:pt x="2569869" y="877202"/>
                </a:lnTo>
                <a:lnTo>
                  <a:pt x="2597390" y="948933"/>
                </a:lnTo>
                <a:lnTo>
                  <a:pt x="2623422" y="1020518"/>
                </a:lnTo>
                <a:lnTo>
                  <a:pt x="2647676" y="1094930"/>
                </a:lnTo>
                <a:lnTo>
                  <a:pt x="2668808" y="1170537"/>
                </a:lnTo>
                <a:lnTo>
                  <a:pt x="2688308" y="1247485"/>
                </a:lnTo>
                <a:lnTo>
                  <a:pt x="2707952" y="1322947"/>
                </a:lnTo>
                <a:lnTo>
                  <a:pt x="2723134" y="1397971"/>
                </a:lnTo>
                <a:lnTo>
                  <a:pt x="2738170" y="1474482"/>
                </a:lnTo>
                <a:lnTo>
                  <a:pt x="2751864" y="1549361"/>
                </a:lnTo>
                <a:lnTo>
                  <a:pt x="2761095" y="1623802"/>
                </a:lnTo>
                <a:lnTo>
                  <a:pt x="2770325" y="1698244"/>
                </a:lnTo>
                <a:lnTo>
                  <a:pt x="2776726" y="1770908"/>
                </a:lnTo>
                <a:lnTo>
                  <a:pt x="2780151" y="1843280"/>
                </a:lnTo>
                <a:lnTo>
                  <a:pt x="2785064" y="1915798"/>
                </a:lnTo>
                <a:lnTo>
                  <a:pt x="2783267" y="1980155"/>
                </a:lnTo>
                <a:lnTo>
                  <a:pt x="2778348" y="2045706"/>
                </a:lnTo>
                <a:lnTo>
                  <a:pt x="2767915" y="2106216"/>
                </a:lnTo>
                <a:lnTo>
                  <a:pt x="2753310" y="2163315"/>
                </a:lnTo>
                <a:lnTo>
                  <a:pt x="2734242" y="2219977"/>
                </a:lnTo>
                <a:lnTo>
                  <a:pt x="2713977" y="2273520"/>
                </a:lnTo>
                <a:lnTo>
                  <a:pt x="2686420" y="2324849"/>
                </a:lnTo>
                <a:lnTo>
                  <a:pt x="2654544" y="2374253"/>
                </a:lnTo>
                <a:lnTo>
                  <a:pt x="2621472" y="2420539"/>
                </a:lnTo>
                <a:lnTo>
                  <a:pt x="2585716" y="2463560"/>
                </a:lnTo>
                <a:lnTo>
                  <a:pt x="2542667" y="2504367"/>
                </a:lnTo>
                <a:lnTo>
                  <a:pt x="2501396" y="2542346"/>
                </a:lnTo>
                <a:lnTo>
                  <a:pt x="2452833" y="2578109"/>
                </a:lnTo>
                <a:lnTo>
                  <a:pt x="2404415" y="2612387"/>
                </a:lnTo>
                <a:lnTo>
                  <a:pt x="2352116" y="2640281"/>
                </a:lnTo>
                <a:lnTo>
                  <a:pt x="2299817" y="2668175"/>
                </a:lnTo>
                <a:lnTo>
                  <a:pt x="2244834" y="2692805"/>
                </a:lnTo>
                <a:lnTo>
                  <a:pt x="2185534" y="2715511"/>
                </a:lnTo>
                <a:lnTo>
                  <a:pt x="2128012" y="2735389"/>
                </a:lnTo>
                <a:lnTo>
                  <a:pt x="2066318" y="2751858"/>
                </a:lnTo>
                <a:lnTo>
                  <a:pt x="2003428" y="2765208"/>
                </a:lnTo>
                <a:lnTo>
                  <a:pt x="1939196" y="2776926"/>
                </a:lnTo>
                <a:lnTo>
                  <a:pt x="1876742" y="2785816"/>
                </a:lnTo>
                <a:lnTo>
                  <a:pt x="1810117" y="2791296"/>
                </a:lnTo>
                <a:lnTo>
                  <a:pt x="1745271" y="2793949"/>
                </a:lnTo>
                <a:lnTo>
                  <a:pt x="1677740" y="2793338"/>
                </a:lnTo>
                <a:lnTo>
                  <a:pt x="1610355" y="2791239"/>
                </a:lnTo>
                <a:lnTo>
                  <a:pt x="1543115" y="2787655"/>
                </a:lnTo>
                <a:lnTo>
                  <a:pt x="1477946" y="2778270"/>
                </a:lnTo>
                <a:lnTo>
                  <a:pt x="1411434" y="2767253"/>
                </a:lnTo>
                <a:lnTo>
                  <a:pt x="1345359" y="2751776"/>
                </a:lnTo>
                <a:lnTo>
                  <a:pt x="1279285" y="2736300"/>
                </a:lnTo>
                <a:lnTo>
                  <a:pt x="1146521" y="2696282"/>
                </a:lnTo>
                <a:lnTo>
                  <a:pt x="1015536" y="2653437"/>
                </a:lnTo>
                <a:lnTo>
                  <a:pt x="953311" y="2629333"/>
                </a:lnTo>
                <a:lnTo>
                  <a:pt x="891085" y="2605228"/>
                </a:lnTo>
                <a:lnTo>
                  <a:pt x="827663" y="2578006"/>
                </a:lnTo>
                <a:lnTo>
                  <a:pt x="768849" y="2549733"/>
                </a:lnTo>
                <a:lnTo>
                  <a:pt x="710036" y="2521461"/>
                </a:lnTo>
                <a:lnTo>
                  <a:pt x="652856" y="2491848"/>
                </a:lnTo>
                <a:lnTo>
                  <a:pt x="597309" y="2460895"/>
                </a:lnTo>
                <a:lnTo>
                  <a:pt x="542054" y="2426968"/>
                </a:lnTo>
                <a:lnTo>
                  <a:pt x="491262" y="2393478"/>
                </a:lnTo>
                <a:lnTo>
                  <a:pt x="442103" y="2358648"/>
                </a:lnTo>
                <a:lnTo>
                  <a:pt x="393235" y="2320844"/>
                </a:lnTo>
                <a:lnTo>
                  <a:pt x="347488" y="2281846"/>
                </a:lnTo>
                <a:lnTo>
                  <a:pt x="304863" y="2241653"/>
                </a:lnTo>
                <a:lnTo>
                  <a:pt x="263579" y="2203091"/>
                </a:lnTo>
                <a:lnTo>
                  <a:pt x="225854" y="2158875"/>
                </a:lnTo>
                <a:lnTo>
                  <a:pt x="189907" y="2111833"/>
                </a:lnTo>
                <a:lnTo>
                  <a:pt x="155303" y="2066422"/>
                </a:lnTo>
                <a:lnTo>
                  <a:pt x="126941" y="2018621"/>
                </a:lnTo>
                <a:lnTo>
                  <a:pt x="98724" y="1969333"/>
                </a:lnTo>
                <a:lnTo>
                  <a:pt x="73774" y="1917364"/>
                </a:lnTo>
                <a:lnTo>
                  <a:pt x="55066" y="1863005"/>
                </a:lnTo>
                <a:lnTo>
                  <a:pt x="34871" y="1808500"/>
                </a:lnTo>
                <a:lnTo>
                  <a:pt x="22551" y="1750264"/>
                </a:lnTo>
                <a:lnTo>
                  <a:pt x="10376" y="1690542"/>
                </a:lnTo>
                <a:lnTo>
                  <a:pt x="5786" y="1630062"/>
                </a:lnTo>
                <a:lnTo>
                  <a:pt x="0" y="1566463"/>
                </a:lnTo>
                <a:lnTo>
                  <a:pt x="1797" y="1502106"/>
                </a:lnTo>
                <a:lnTo>
                  <a:pt x="7153" y="1432095"/>
                </a:lnTo>
                <a:lnTo>
                  <a:pt x="15775" y="1359402"/>
                </a:lnTo>
                <a:lnTo>
                  <a:pt x="30348" y="1287292"/>
                </a:lnTo>
                <a:lnTo>
                  <a:pt x="50873" y="1215765"/>
                </a:lnTo>
                <a:lnTo>
                  <a:pt x="73030" y="1142897"/>
                </a:lnTo>
                <a:lnTo>
                  <a:pt x="100993" y="1072099"/>
                </a:lnTo>
                <a:lnTo>
                  <a:pt x="131786" y="1003078"/>
                </a:lnTo>
                <a:lnTo>
                  <a:pt x="168675" y="933154"/>
                </a:lnTo>
                <a:lnTo>
                  <a:pt x="208394" y="865008"/>
                </a:lnTo>
                <a:lnTo>
                  <a:pt x="251089" y="797153"/>
                </a:lnTo>
                <a:lnTo>
                  <a:pt x="297956" y="732709"/>
                </a:lnTo>
                <a:lnTo>
                  <a:pt x="346165" y="669896"/>
                </a:lnTo>
                <a:lnTo>
                  <a:pt x="397349" y="607375"/>
                </a:lnTo>
                <a:lnTo>
                  <a:pt x="452705" y="548265"/>
                </a:lnTo>
                <a:lnTo>
                  <a:pt x="509549" y="489300"/>
                </a:lnTo>
                <a:lnTo>
                  <a:pt x="569078" y="433599"/>
                </a:lnTo>
                <a:lnTo>
                  <a:pt x="631290" y="381163"/>
                </a:lnTo>
                <a:lnTo>
                  <a:pt x="693212" y="331700"/>
                </a:lnTo>
                <a:lnTo>
                  <a:pt x="756475" y="283869"/>
                </a:lnTo>
                <a:lnTo>
                  <a:pt x="823911" y="239449"/>
                </a:lnTo>
                <a:lnTo>
                  <a:pt x="891055" y="198001"/>
                </a:lnTo>
                <a:lnTo>
                  <a:pt x="959251" y="161158"/>
                </a:lnTo>
                <a:lnTo>
                  <a:pt x="1030130" y="127580"/>
                </a:lnTo>
                <a:lnTo>
                  <a:pt x="1097889" y="95198"/>
                </a:lnTo>
                <a:lnTo>
                  <a:pt x="1171016" y="69344"/>
                </a:lnTo>
                <a:lnTo>
                  <a:pt x="1240876" y="46171"/>
                </a:lnTo>
                <a:lnTo>
                  <a:pt x="1311642" y="29090"/>
                </a:lnTo>
                <a:lnTo>
                  <a:pt x="1381971" y="16469"/>
                </a:lnTo>
                <a:lnTo>
                  <a:pt x="1452154" y="5334"/>
                </a:lnTo>
                <a:close/>
              </a:path>
            </a:pathLst>
          </a:custGeom>
          <a:solidFill>
            <a:srgbClr val="FEFFFF"/>
          </a:solidFill>
          <a:ln w="76200"/>
        </p:spPr>
        <p:style>
          <a:lnRef idx="2">
            <a:srgbClr val="92D050">
              <a:shade val="50000"/>
            </a:srgbClr>
          </a:lnRef>
          <a:fillRef idx="1">
            <a:srgbClr val="92D050"/>
          </a:fillRef>
          <a:effectRef idx="0">
            <a:srgbClr val="92D050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ko-KR" sz="2400" b="1" smtClean="0">
                <a:solidFill>
                  <a:schemeClr val="tx1"/>
                </a:solidFill>
              </a:rPr>
              <a:t>VB-MAPP</a:t>
            </a:r>
            <a:r>
              <a:rPr lang="zh-CN" altLang="en-US" sz="2400" b="1" smtClean="0">
                <a:solidFill>
                  <a:schemeClr val="tx1"/>
                </a:solidFill>
              </a:rPr>
              <a:t>得分</a:t>
            </a:r>
            <a:endParaRPr lang="zh-CN" altLang="en-US" sz="2400" b="1" smtClean="0">
              <a:solidFill>
                <a:schemeClr val="tx1"/>
              </a:solidFill>
            </a:endParaRPr>
          </a:p>
          <a:p>
            <a:pPr algn="ctr"/>
            <a:r>
              <a:rPr lang="zh-CN" altLang="en-US" sz="2400" b="1" smtClean="0">
                <a:solidFill>
                  <a:schemeClr val="tx1"/>
                </a:solidFill>
              </a:rPr>
              <a:t>和</a:t>
            </a:r>
            <a:endParaRPr lang="zh-CN" altLang="en-US" sz="2400" b="1" smtClean="0">
              <a:solidFill>
                <a:schemeClr val="tx1"/>
              </a:solidFill>
            </a:endParaRPr>
          </a:p>
          <a:p>
            <a:pPr algn="ctr"/>
            <a:r>
              <a:rPr lang="zh-CN" altLang="en-US" sz="2400" b="1" smtClean="0">
                <a:solidFill>
                  <a:schemeClr val="tx1"/>
                </a:solidFill>
              </a:rPr>
              <a:t>学业独立性</a:t>
            </a:r>
            <a:endParaRPr lang="zh-CN" altLang="en-US" sz="2400" b="1" smtClean="0">
              <a:solidFill>
                <a:schemeClr val="tx1"/>
              </a:solidFill>
            </a:endParaRPr>
          </a:p>
        </p:txBody>
      </p:sp>
      <p:sp>
        <p:nvSpPr>
          <p:cNvPr id="40" name="任意多边形 39"/>
          <p:cNvSpPr/>
          <p:nvPr>
            <p:custDataLst>
              <p:tags r:id="rId7"/>
            </p:custDataLst>
          </p:nvPr>
        </p:nvSpPr>
        <p:spPr>
          <a:xfrm>
            <a:off x="9033510" y="2457450"/>
            <a:ext cx="2852420" cy="1862455"/>
          </a:xfrm>
          <a:custGeom>
            <a:avLst/>
            <a:gdLst>
              <a:gd name="connsiteX0" fmla="*/ 1520268 w 2785064"/>
              <a:gd name="connsiteY0" fmla="*/ 0 h 2793949"/>
              <a:gd name="connsiteX1" fmla="*/ 1590774 w 2785064"/>
              <a:gd name="connsiteY1" fmla="*/ 903 h 2793949"/>
              <a:gd name="connsiteX2" fmla="*/ 1659210 w 2785064"/>
              <a:gd name="connsiteY2" fmla="*/ 7606 h 2793949"/>
              <a:gd name="connsiteX3" fmla="*/ 1691940 w 2785064"/>
              <a:gd name="connsiteY3" fmla="*/ 10812 h 2793949"/>
              <a:gd name="connsiteX4" fmla="*/ 1725721 w 2785064"/>
              <a:gd name="connsiteY4" fmla="*/ 18623 h 2793949"/>
              <a:gd name="connsiteX5" fmla="*/ 1758306 w 2785064"/>
              <a:gd name="connsiteY5" fmla="*/ 23316 h 2793949"/>
              <a:gd name="connsiteX6" fmla="*/ 1788821 w 2785064"/>
              <a:gd name="connsiteY6" fmla="*/ 33808 h 2793949"/>
              <a:gd name="connsiteX7" fmla="*/ 1851483 w 2785064"/>
              <a:gd name="connsiteY7" fmla="*/ 53453 h 2793949"/>
              <a:gd name="connsiteX8" fmla="*/ 1912076 w 2785064"/>
              <a:gd name="connsiteY8" fmla="*/ 78898 h 2793949"/>
              <a:gd name="connsiteX9" fmla="*/ 1970743 w 2785064"/>
              <a:gd name="connsiteY9" fmla="*/ 108657 h 2793949"/>
              <a:gd name="connsiteX10" fmla="*/ 2027632 w 2785064"/>
              <a:gd name="connsiteY10" fmla="*/ 141243 h 2793949"/>
              <a:gd name="connsiteX11" fmla="*/ 2079330 w 2785064"/>
              <a:gd name="connsiteY11" fmla="*/ 180824 h 2793949"/>
              <a:gd name="connsiteX12" fmla="*/ 2132369 w 2785064"/>
              <a:gd name="connsiteY12" fmla="*/ 222037 h 2793949"/>
              <a:gd name="connsiteX13" fmla="*/ 2183485 w 2785064"/>
              <a:gd name="connsiteY13" fmla="*/ 267565 h 2793949"/>
              <a:gd name="connsiteX14" fmla="*/ 2229845 w 2785064"/>
              <a:gd name="connsiteY14" fmla="*/ 315628 h 2793949"/>
              <a:gd name="connsiteX15" fmla="*/ 2277257 w 2785064"/>
              <a:gd name="connsiteY15" fmla="*/ 368296 h 2793949"/>
              <a:gd name="connsiteX16" fmla="*/ 2319914 w 2785064"/>
              <a:gd name="connsiteY16" fmla="*/ 423500 h 2793949"/>
              <a:gd name="connsiteX17" fmla="*/ 2362280 w 2785064"/>
              <a:gd name="connsiteY17" fmla="*/ 481678 h 2793949"/>
              <a:gd name="connsiteX18" fmla="*/ 2401525 w 2785064"/>
              <a:gd name="connsiteY18" fmla="*/ 541050 h 2793949"/>
              <a:gd name="connsiteX19" fmla="*/ 2440188 w 2785064"/>
              <a:gd name="connsiteY19" fmla="*/ 606368 h 2793949"/>
              <a:gd name="connsiteX20" fmla="*/ 2474533 w 2785064"/>
              <a:gd name="connsiteY20" fmla="*/ 669763 h 2793949"/>
              <a:gd name="connsiteX21" fmla="*/ 2506953 w 2785064"/>
              <a:gd name="connsiteY21" fmla="*/ 737471 h 2793949"/>
              <a:gd name="connsiteX22" fmla="*/ 2539228 w 2785064"/>
              <a:gd name="connsiteY22" fmla="*/ 806666 h 2793949"/>
              <a:gd name="connsiteX23" fmla="*/ 2569869 w 2785064"/>
              <a:gd name="connsiteY23" fmla="*/ 877202 h 2793949"/>
              <a:gd name="connsiteX24" fmla="*/ 2597390 w 2785064"/>
              <a:gd name="connsiteY24" fmla="*/ 948933 h 2793949"/>
              <a:gd name="connsiteX25" fmla="*/ 2623422 w 2785064"/>
              <a:gd name="connsiteY25" fmla="*/ 1020518 h 2793949"/>
              <a:gd name="connsiteX26" fmla="*/ 2647676 w 2785064"/>
              <a:gd name="connsiteY26" fmla="*/ 1094930 h 2793949"/>
              <a:gd name="connsiteX27" fmla="*/ 2668808 w 2785064"/>
              <a:gd name="connsiteY27" fmla="*/ 1170537 h 2793949"/>
              <a:gd name="connsiteX28" fmla="*/ 2688308 w 2785064"/>
              <a:gd name="connsiteY28" fmla="*/ 1247485 h 2793949"/>
              <a:gd name="connsiteX29" fmla="*/ 2707952 w 2785064"/>
              <a:gd name="connsiteY29" fmla="*/ 1322947 h 2793949"/>
              <a:gd name="connsiteX30" fmla="*/ 2723134 w 2785064"/>
              <a:gd name="connsiteY30" fmla="*/ 1397971 h 2793949"/>
              <a:gd name="connsiteX31" fmla="*/ 2738170 w 2785064"/>
              <a:gd name="connsiteY31" fmla="*/ 1474482 h 2793949"/>
              <a:gd name="connsiteX32" fmla="*/ 2751864 w 2785064"/>
              <a:gd name="connsiteY32" fmla="*/ 1549361 h 2793949"/>
              <a:gd name="connsiteX33" fmla="*/ 2761095 w 2785064"/>
              <a:gd name="connsiteY33" fmla="*/ 1623802 h 2793949"/>
              <a:gd name="connsiteX34" fmla="*/ 2770325 w 2785064"/>
              <a:gd name="connsiteY34" fmla="*/ 1698244 h 2793949"/>
              <a:gd name="connsiteX35" fmla="*/ 2776726 w 2785064"/>
              <a:gd name="connsiteY35" fmla="*/ 1770908 h 2793949"/>
              <a:gd name="connsiteX36" fmla="*/ 2780151 w 2785064"/>
              <a:gd name="connsiteY36" fmla="*/ 1843280 h 2793949"/>
              <a:gd name="connsiteX37" fmla="*/ 2785064 w 2785064"/>
              <a:gd name="connsiteY37" fmla="*/ 1915798 h 2793949"/>
              <a:gd name="connsiteX38" fmla="*/ 2783267 w 2785064"/>
              <a:gd name="connsiteY38" fmla="*/ 1980155 h 2793949"/>
              <a:gd name="connsiteX39" fmla="*/ 2778348 w 2785064"/>
              <a:gd name="connsiteY39" fmla="*/ 2045706 h 2793949"/>
              <a:gd name="connsiteX40" fmla="*/ 2767915 w 2785064"/>
              <a:gd name="connsiteY40" fmla="*/ 2106216 h 2793949"/>
              <a:gd name="connsiteX41" fmla="*/ 2753310 w 2785064"/>
              <a:gd name="connsiteY41" fmla="*/ 2163315 h 2793949"/>
              <a:gd name="connsiteX42" fmla="*/ 2734242 w 2785064"/>
              <a:gd name="connsiteY42" fmla="*/ 2219977 h 2793949"/>
              <a:gd name="connsiteX43" fmla="*/ 2713977 w 2785064"/>
              <a:gd name="connsiteY43" fmla="*/ 2273520 h 2793949"/>
              <a:gd name="connsiteX44" fmla="*/ 2686420 w 2785064"/>
              <a:gd name="connsiteY44" fmla="*/ 2324849 h 2793949"/>
              <a:gd name="connsiteX45" fmla="*/ 2654544 w 2785064"/>
              <a:gd name="connsiteY45" fmla="*/ 2374253 h 2793949"/>
              <a:gd name="connsiteX46" fmla="*/ 2621472 w 2785064"/>
              <a:gd name="connsiteY46" fmla="*/ 2420539 h 2793949"/>
              <a:gd name="connsiteX47" fmla="*/ 2585716 w 2785064"/>
              <a:gd name="connsiteY47" fmla="*/ 2463560 h 2793949"/>
              <a:gd name="connsiteX48" fmla="*/ 2542667 w 2785064"/>
              <a:gd name="connsiteY48" fmla="*/ 2504367 h 2793949"/>
              <a:gd name="connsiteX49" fmla="*/ 2501396 w 2785064"/>
              <a:gd name="connsiteY49" fmla="*/ 2542346 h 2793949"/>
              <a:gd name="connsiteX50" fmla="*/ 2452833 w 2785064"/>
              <a:gd name="connsiteY50" fmla="*/ 2578109 h 2793949"/>
              <a:gd name="connsiteX51" fmla="*/ 2404415 w 2785064"/>
              <a:gd name="connsiteY51" fmla="*/ 2612387 h 2793949"/>
              <a:gd name="connsiteX52" fmla="*/ 2352116 w 2785064"/>
              <a:gd name="connsiteY52" fmla="*/ 2640281 h 2793949"/>
              <a:gd name="connsiteX53" fmla="*/ 2299817 w 2785064"/>
              <a:gd name="connsiteY53" fmla="*/ 2668175 h 2793949"/>
              <a:gd name="connsiteX54" fmla="*/ 2244834 w 2785064"/>
              <a:gd name="connsiteY54" fmla="*/ 2692805 h 2793949"/>
              <a:gd name="connsiteX55" fmla="*/ 2185534 w 2785064"/>
              <a:gd name="connsiteY55" fmla="*/ 2715511 h 2793949"/>
              <a:gd name="connsiteX56" fmla="*/ 2128012 w 2785064"/>
              <a:gd name="connsiteY56" fmla="*/ 2735389 h 2793949"/>
              <a:gd name="connsiteX57" fmla="*/ 2066318 w 2785064"/>
              <a:gd name="connsiteY57" fmla="*/ 2751858 h 2793949"/>
              <a:gd name="connsiteX58" fmla="*/ 2003428 w 2785064"/>
              <a:gd name="connsiteY58" fmla="*/ 2765208 h 2793949"/>
              <a:gd name="connsiteX59" fmla="*/ 1939196 w 2785064"/>
              <a:gd name="connsiteY59" fmla="*/ 2776926 h 2793949"/>
              <a:gd name="connsiteX60" fmla="*/ 1876742 w 2785064"/>
              <a:gd name="connsiteY60" fmla="*/ 2785816 h 2793949"/>
              <a:gd name="connsiteX61" fmla="*/ 1810117 w 2785064"/>
              <a:gd name="connsiteY61" fmla="*/ 2791296 h 2793949"/>
              <a:gd name="connsiteX62" fmla="*/ 1745271 w 2785064"/>
              <a:gd name="connsiteY62" fmla="*/ 2793949 h 2793949"/>
              <a:gd name="connsiteX63" fmla="*/ 1677740 w 2785064"/>
              <a:gd name="connsiteY63" fmla="*/ 2793338 h 2793949"/>
              <a:gd name="connsiteX64" fmla="*/ 1610355 w 2785064"/>
              <a:gd name="connsiteY64" fmla="*/ 2791239 h 2793949"/>
              <a:gd name="connsiteX65" fmla="*/ 1543115 w 2785064"/>
              <a:gd name="connsiteY65" fmla="*/ 2787655 h 2793949"/>
              <a:gd name="connsiteX66" fmla="*/ 1477946 w 2785064"/>
              <a:gd name="connsiteY66" fmla="*/ 2778270 h 2793949"/>
              <a:gd name="connsiteX67" fmla="*/ 1411434 w 2785064"/>
              <a:gd name="connsiteY67" fmla="*/ 2767253 h 2793949"/>
              <a:gd name="connsiteX68" fmla="*/ 1345359 w 2785064"/>
              <a:gd name="connsiteY68" fmla="*/ 2751776 h 2793949"/>
              <a:gd name="connsiteX69" fmla="*/ 1279285 w 2785064"/>
              <a:gd name="connsiteY69" fmla="*/ 2736300 h 2793949"/>
              <a:gd name="connsiteX70" fmla="*/ 1146521 w 2785064"/>
              <a:gd name="connsiteY70" fmla="*/ 2696282 h 2793949"/>
              <a:gd name="connsiteX71" fmla="*/ 1015536 w 2785064"/>
              <a:gd name="connsiteY71" fmla="*/ 2653437 h 2793949"/>
              <a:gd name="connsiteX72" fmla="*/ 953311 w 2785064"/>
              <a:gd name="connsiteY72" fmla="*/ 2629333 h 2793949"/>
              <a:gd name="connsiteX73" fmla="*/ 891085 w 2785064"/>
              <a:gd name="connsiteY73" fmla="*/ 2605228 h 2793949"/>
              <a:gd name="connsiteX74" fmla="*/ 827663 w 2785064"/>
              <a:gd name="connsiteY74" fmla="*/ 2578006 h 2793949"/>
              <a:gd name="connsiteX75" fmla="*/ 768849 w 2785064"/>
              <a:gd name="connsiteY75" fmla="*/ 2549733 h 2793949"/>
              <a:gd name="connsiteX76" fmla="*/ 710036 w 2785064"/>
              <a:gd name="connsiteY76" fmla="*/ 2521461 h 2793949"/>
              <a:gd name="connsiteX77" fmla="*/ 652856 w 2785064"/>
              <a:gd name="connsiteY77" fmla="*/ 2491848 h 2793949"/>
              <a:gd name="connsiteX78" fmla="*/ 597309 w 2785064"/>
              <a:gd name="connsiteY78" fmla="*/ 2460895 h 2793949"/>
              <a:gd name="connsiteX79" fmla="*/ 542054 w 2785064"/>
              <a:gd name="connsiteY79" fmla="*/ 2426968 h 2793949"/>
              <a:gd name="connsiteX80" fmla="*/ 491262 w 2785064"/>
              <a:gd name="connsiteY80" fmla="*/ 2393478 h 2793949"/>
              <a:gd name="connsiteX81" fmla="*/ 442103 w 2785064"/>
              <a:gd name="connsiteY81" fmla="*/ 2358648 h 2793949"/>
              <a:gd name="connsiteX82" fmla="*/ 393235 w 2785064"/>
              <a:gd name="connsiteY82" fmla="*/ 2320844 h 2793949"/>
              <a:gd name="connsiteX83" fmla="*/ 347488 w 2785064"/>
              <a:gd name="connsiteY83" fmla="*/ 2281846 h 2793949"/>
              <a:gd name="connsiteX84" fmla="*/ 304863 w 2785064"/>
              <a:gd name="connsiteY84" fmla="*/ 2241653 h 2793949"/>
              <a:gd name="connsiteX85" fmla="*/ 263579 w 2785064"/>
              <a:gd name="connsiteY85" fmla="*/ 2203091 h 2793949"/>
              <a:gd name="connsiteX86" fmla="*/ 225854 w 2785064"/>
              <a:gd name="connsiteY86" fmla="*/ 2158875 h 2793949"/>
              <a:gd name="connsiteX87" fmla="*/ 189907 w 2785064"/>
              <a:gd name="connsiteY87" fmla="*/ 2111833 h 2793949"/>
              <a:gd name="connsiteX88" fmla="*/ 155303 w 2785064"/>
              <a:gd name="connsiteY88" fmla="*/ 2066422 h 2793949"/>
              <a:gd name="connsiteX89" fmla="*/ 126941 w 2785064"/>
              <a:gd name="connsiteY89" fmla="*/ 2018621 h 2793949"/>
              <a:gd name="connsiteX90" fmla="*/ 98724 w 2785064"/>
              <a:gd name="connsiteY90" fmla="*/ 1969333 h 2793949"/>
              <a:gd name="connsiteX91" fmla="*/ 73774 w 2785064"/>
              <a:gd name="connsiteY91" fmla="*/ 1917364 h 2793949"/>
              <a:gd name="connsiteX92" fmla="*/ 55066 w 2785064"/>
              <a:gd name="connsiteY92" fmla="*/ 1863005 h 2793949"/>
              <a:gd name="connsiteX93" fmla="*/ 34871 w 2785064"/>
              <a:gd name="connsiteY93" fmla="*/ 1808500 h 2793949"/>
              <a:gd name="connsiteX94" fmla="*/ 22551 w 2785064"/>
              <a:gd name="connsiteY94" fmla="*/ 1750264 h 2793949"/>
              <a:gd name="connsiteX95" fmla="*/ 10376 w 2785064"/>
              <a:gd name="connsiteY95" fmla="*/ 1690542 h 2793949"/>
              <a:gd name="connsiteX96" fmla="*/ 5786 w 2785064"/>
              <a:gd name="connsiteY96" fmla="*/ 1630062 h 2793949"/>
              <a:gd name="connsiteX97" fmla="*/ 0 w 2785064"/>
              <a:gd name="connsiteY97" fmla="*/ 1566463 h 2793949"/>
              <a:gd name="connsiteX98" fmla="*/ 1797 w 2785064"/>
              <a:gd name="connsiteY98" fmla="*/ 1502106 h 2793949"/>
              <a:gd name="connsiteX99" fmla="*/ 7153 w 2785064"/>
              <a:gd name="connsiteY99" fmla="*/ 1432095 h 2793949"/>
              <a:gd name="connsiteX100" fmla="*/ 15775 w 2785064"/>
              <a:gd name="connsiteY100" fmla="*/ 1359402 h 2793949"/>
              <a:gd name="connsiteX101" fmla="*/ 30348 w 2785064"/>
              <a:gd name="connsiteY101" fmla="*/ 1287292 h 2793949"/>
              <a:gd name="connsiteX102" fmla="*/ 50873 w 2785064"/>
              <a:gd name="connsiteY102" fmla="*/ 1215765 h 2793949"/>
              <a:gd name="connsiteX103" fmla="*/ 73030 w 2785064"/>
              <a:gd name="connsiteY103" fmla="*/ 1142897 h 2793949"/>
              <a:gd name="connsiteX104" fmla="*/ 100993 w 2785064"/>
              <a:gd name="connsiteY104" fmla="*/ 1072099 h 2793949"/>
              <a:gd name="connsiteX105" fmla="*/ 131786 w 2785064"/>
              <a:gd name="connsiteY105" fmla="*/ 1003078 h 2793949"/>
              <a:gd name="connsiteX106" fmla="*/ 168675 w 2785064"/>
              <a:gd name="connsiteY106" fmla="*/ 933154 h 2793949"/>
              <a:gd name="connsiteX107" fmla="*/ 208394 w 2785064"/>
              <a:gd name="connsiteY107" fmla="*/ 865008 h 2793949"/>
              <a:gd name="connsiteX108" fmla="*/ 251089 w 2785064"/>
              <a:gd name="connsiteY108" fmla="*/ 797153 h 2793949"/>
              <a:gd name="connsiteX109" fmla="*/ 297956 w 2785064"/>
              <a:gd name="connsiteY109" fmla="*/ 732709 h 2793949"/>
              <a:gd name="connsiteX110" fmla="*/ 346165 w 2785064"/>
              <a:gd name="connsiteY110" fmla="*/ 669896 h 2793949"/>
              <a:gd name="connsiteX111" fmla="*/ 397349 w 2785064"/>
              <a:gd name="connsiteY111" fmla="*/ 607375 h 2793949"/>
              <a:gd name="connsiteX112" fmla="*/ 452705 w 2785064"/>
              <a:gd name="connsiteY112" fmla="*/ 548265 h 2793949"/>
              <a:gd name="connsiteX113" fmla="*/ 509549 w 2785064"/>
              <a:gd name="connsiteY113" fmla="*/ 489300 h 2793949"/>
              <a:gd name="connsiteX114" fmla="*/ 569078 w 2785064"/>
              <a:gd name="connsiteY114" fmla="*/ 433599 h 2793949"/>
              <a:gd name="connsiteX115" fmla="*/ 631290 w 2785064"/>
              <a:gd name="connsiteY115" fmla="*/ 381163 h 2793949"/>
              <a:gd name="connsiteX116" fmla="*/ 693212 w 2785064"/>
              <a:gd name="connsiteY116" fmla="*/ 331700 h 2793949"/>
              <a:gd name="connsiteX117" fmla="*/ 756475 w 2785064"/>
              <a:gd name="connsiteY117" fmla="*/ 283869 h 2793949"/>
              <a:gd name="connsiteX118" fmla="*/ 823911 w 2785064"/>
              <a:gd name="connsiteY118" fmla="*/ 239449 h 2793949"/>
              <a:gd name="connsiteX119" fmla="*/ 891055 w 2785064"/>
              <a:gd name="connsiteY119" fmla="*/ 198001 h 2793949"/>
              <a:gd name="connsiteX120" fmla="*/ 959251 w 2785064"/>
              <a:gd name="connsiteY120" fmla="*/ 161158 h 2793949"/>
              <a:gd name="connsiteX121" fmla="*/ 1030130 w 2785064"/>
              <a:gd name="connsiteY121" fmla="*/ 127580 h 2793949"/>
              <a:gd name="connsiteX122" fmla="*/ 1097889 w 2785064"/>
              <a:gd name="connsiteY122" fmla="*/ 95198 h 2793949"/>
              <a:gd name="connsiteX123" fmla="*/ 1171016 w 2785064"/>
              <a:gd name="connsiteY123" fmla="*/ 69344 h 2793949"/>
              <a:gd name="connsiteX124" fmla="*/ 1240876 w 2785064"/>
              <a:gd name="connsiteY124" fmla="*/ 46171 h 2793949"/>
              <a:gd name="connsiteX125" fmla="*/ 1311642 w 2785064"/>
              <a:gd name="connsiteY125" fmla="*/ 29090 h 2793949"/>
              <a:gd name="connsiteX126" fmla="*/ 1381971 w 2785064"/>
              <a:gd name="connsiteY126" fmla="*/ 16469 h 2793949"/>
              <a:gd name="connsiteX127" fmla="*/ 1452154 w 2785064"/>
              <a:gd name="connsiteY127" fmla="*/ 5334 h 279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785064" h="2793949">
                <a:moveTo>
                  <a:pt x="1520268" y="0"/>
                </a:moveTo>
                <a:lnTo>
                  <a:pt x="1590774" y="903"/>
                </a:lnTo>
                <a:lnTo>
                  <a:pt x="1659210" y="7606"/>
                </a:lnTo>
                <a:lnTo>
                  <a:pt x="1691940" y="10812"/>
                </a:lnTo>
                <a:lnTo>
                  <a:pt x="1725721" y="18623"/>
                </a:lnTo>
                <a:lnTo>
                  <a:pt x="1758306" y="23316"/>
                </a:lnTo>
                <a:lnTo>
                  <a:pt x="1788821" y="33808"/>
                </a:lnTo>
                <a:lnTo>
                  <a:pt x="1851483" y="53453"/>
                </a:lnTo>
                <a:lnTo>
                  <a:pt x="1912076" y="78898"/>
                </a:lnTo>
                <a:lnTo>
                  <a:pt x="1970743" y="108657"/>
                </a:lnTo>
                <a:lnTo>
                  <a:pt x="2027632" y="141243"/>
                </a:lnTo>
                <a:lnTo>
                  <a:pt x="2079330" y="180824"/>
                </a:lnTo>
                <a:lnTo>
                  <a:pt x="2132369" y="222037"/>
                </a:lnTo>
                <a:lnTo>
                  <a:pt x="2183485" y="267565"/>
                </a:lnTo>
                <a:lnTo>
                  <a:pt x="2229845" y="315628"/>
                </a:lnTo>
                <a:lnTo>
                  <a:pt x="2277257" y="368296"/>
                </a:lnTo>
                <a:lnTo>
                  <a:pt x="2319914" y="423500"/>
                </a:lnTo>
                <a:lnTo>
                  <a:pt x="2362280" y="481678"/>
                </a:lnTo>
                <a:lnTo>
                  <a:pt x="2401525" y="541050"/>
                </a:lnTo>
                <a:lnTo>
                  <a:pt x="2440188" y="606368"/>
                </a:lnTo>
                <a:lnTo>
                  <a:pt x="2474533" y="669763"/>
                </a:lnTo>
                <a:lnTo>
                  <a:pt x="2506953" y="737471"/>
                </a:lnTo>
                <a:lnTo>
                  <a:pt x="2539228" y="806666"/>
                </a:lnTo>
                <a:lnTo>
                  <a:pt x="2569869" y="877202"/>
                </a:lnTo>
                <a:lnTo>
                  <a:pt x="2597390" y="948933"/>
                </a:lnTo>
                <a:lnTo>
                  <a:pt x="2623422" y="1020518"/>
                </a:lnTo>
                <a:lnTo>
                  <a:pt x="2647676" y="1094930"/>
                </a:lnTo>
                <a:lnTo>
                  <a:pt x="2668808" y="1170537"/>
                </a:lnTo>
                <a:lnTo>
                  <a:pt x="2688308" y="1247485"/>
                </a:lnTo>
                <a:lnTo>
                  <a:pt x="2707952" y="1322947"/>
                </a:lnTo>
                <a:lnTo>
                  <a:pt x="2723134" y="1397971"/>
                </a:lnTo>
                <a:lnTo>
                  <a:pt x="2738170" y="1474482"/>
                </a:lnTo>
                <a:lnTo>
                  <a:pt x="2751864" y="1549361"/>
                </a:lnTo>
                <a:lnTo>
                  <a:pt x="2761095" y="1623802"/>
                </a:lnTo>
                <a:lnTo>
                  <a:pt x="2770325" y="1698244"/>
                </a:lnTo>
                <a:lnTo>
                  <a:pt x="2776726" y="1770908"/>
                </a:lnTo>
                <a:lnTo>
                  <a:pt x="2780151" y="1843280"/>
                </a:lnTo>
                <a:lnTo>
                  <a:pt x="2785064" y="1915798"/>
                </a:lnTo>
                <a:lnTo>
                  <a:pt x="2783267" y="1980155"/>
                </a:lnTo>
                <a:lnTo>
                  <a:pt x="2778348" y="2045706"/>
                </a:lnTo>
                <a:lnTo>
                  <a:pt x="2767915" y="2106216"/>
                </a:lnTo>
                <a:lnTo>
                  <a:pt x="2753310" y="2163315"/>
                </a:lnTo>
                <a:lnTo>
                  <a:pt x="2734242" y="2219977"/>
                </a:lnTo>
                <a:lnTo>
                  <a:pt x="2713977" y="2273520"/>
                </a:lnTo>
                <a:lnTo>
                  <a:pt x="2686420" y="2324849"/>
                </a:lnTo>
                <a:lnTo>
                  <a:pt x="2654544" y="2374253"/>
                </a:lnTo>
                <a:lnTo>
                  <a:pt x="2621472" y="2420539"/>
                </a:lnTo>
                <a:lnTo>
                  <a:pt x="2585716" y="2463560"/>
                </a:lnTo>
                <a:lnTo>
                  <a:pt x="2542667" y="2504367"/>
                </a:lnTo>
                <a:lnTo>
                  <a:pt x="2501396" y="2542346"/>
                </a:lnTo>
                <a:lnTo>
                  <a:pt x="2452833" y="2578109"/>
                </a:lnTo>
                <a:lnTo>
                  <a:pt x="2404415" y="2612387"/>
                </a:lnTo>
                <a:lnTo>
                  <a:pt x="2352116" y="2640281"/>
                </a:lnTo>
                <a:lnTo>
                  <a:pt x="2299817" y="2668175"/>
                </a:lnTo>
                <a:lnTo>
                  <a:pt x="2244834" y="2692805"/>
                </a:lnTo>
                <a:lnTo>
                  <a:pt x="2185534" y="2715511"/>
                </a:lnTo>
                <a:lnTo>
                  <a:pt x="2128012" y="2735389"/>
                </a:lnTo>
                <a:lnTo>
                  <a:pt x="2066318" y="2751858"/>
                </a:lnTo>
                <a:lnTo>
                  <a:pt x="2003428" y="2765208"/>
                </a:lnTo>
                <a:lnTo>
                  <a:pt x="1939196" y="2776926"/>
                </a:lnTo>
                <a:lnTo>
                  <a:pt x="1876742" y="2785816"/>
                </a:lnTo>
                <a:lnTo>
                  <a:pt x="1810117" y="2791296"/>
                </a:lnTo>
                <a:lnTo>
                  <a:pt x="1745271" y="2793949"/>
                </a:lnTo>
                <a:lnTo>
                  <a:pt x="1677740" y="2793338"/>
                </a:lnTo>
                <a:lnTo>
                  <a:pt x="1610355" y="2791239"/>
                </a:lnTo>
                <a:lnTo>
                  <a:pt x="1543115" y="2787655"/>
                </a:lnTo>
                <a:lnTo>
                  <a:pt x="1477946" y="2778270"/>
                </a:lnTo>
                <a:lnTo>
                  <a:pt x="1411434" y="2767253"/>
                </a:lnTo>
                <a:lnTo>
                  <a:pt x="1345359" y="2751776"/>
                </a:lnTo>
                <a:lnTo>
                  <a:pt x="1279285" y="2736300"/>
                </a:lnTo>
                <a:lnTo>
                  <a:pt x="1146521" y="2696282"/>
                </a:lnTo>
                <a:lnTo>
                  <a:pt x="1015536" y="2653437"/>
                </a:lnTo>
                <a:lnTo>
                  <a:pt x="953311" y="2629333"/>
                </a:lnTo>
                <a:lnTo>
                  <a:pt x="891085" y="2605228"/>
                </a:lnTo>
                <a:lnTo>
                  <a:pt x="827663" y="2578006"/>
                </a:lnTo>
                <a:lnTo>
                  <a:pt x="768849" y="2549733"/>
                </a:lnTo>
                <a:lnTo>
                  <a:pt x="710036" y="2521461"/>
                </a:lnTo>
                <a:lnTo>
                  <a:pt x="652856" y="2491848"/>
                </a:lnTo>
                <a:lnTo>
                  <a:pt x="597309" y="2460895"/>
                </a:lnTo>
                <a:lnTo>
                  <a:pt x="542054" y="2426968"/>
                </a:lnTo>
                <a:lnTo>
                  <a:pt x="491262" y="2393478"/>
                </a:lnTo>
                <a:lnTo>
                  <a:pt x="442103" y="2358648"/>
                </a:lnTo>
                <a:lnTo>
                  <a:pt x="393235" y="2320844"/>
                </a:lnTo>
                <a:lnTo>
                  <a:pt x="347488" y="2281846"/>
                </a:lnTo>
                <a:lnTo>
                  <a:pt x="304863" y="2241653"/>
                </a:lnTo>
                <a:lnTo>
                  <a:pt x="263579" y="2203091"/>
                </a:lnTo>
                <a:lnTo>
                  <a:pt x="225854" y="2158875"/>
                </a:lnTo>
                <a:lnTo>
                  <a:pt x="189907" y="2111833"/>
                </a:lnTo>
                <a:lnTo>
                  <a:pt x="155303" y="2066422"/>
                </a:lnTo>
                <a:lnTo>
                  <a:pt x="126941" y="2018621"/>
                </a:lnTo>
                <a:lnTo>
                  <a:pt x="98724" y="1969333"/>
                </a:lnTo>
                <a:lnTo>
                  <a:pt x="73774" y="1917364"/>
                </a:lnTo>
                <a:lnTo>
                  <a:pt x="55066" y="1863005"/>
                </a:lnTo>
                <a:lnTo>
                  <a:pt x="34871" y="1808500"/>
                </a:lnTo>
                <a:lnTo>
                  <a:pt x="22551" y="1750264"/>
                </a:lnTo>
                <a:lnTo>
                  <a:pt x="10376" y="1690542"/>
                </a:lnTo>
                <a:lnTo>
                  <a:pt x="5786" y="1630062"/>
                </a:lnTo>
                <a:lnTo>
                  <a:pt x="0" y="1566463"/>
                </a:lnTo>
                <a:lnTo>
                  <a:pt x="1797" y="1502106"/>
                </a:lnTo>
                <a:lnTo>
                  <a:pt x="7153" y="1432095"/>
                </a:lnTo>
                <a:lnTo>
                  <a:pt x="15775" y="1359402"/>
                </a:lnTo>
                <a:lnTo>
                  <a:pt x="30348" y="1287292"/>
                </a:lnTo>
                <a:lnTo>
                  <a:pt x="50873" y="1215765"/>
                </a:lnTo>
                <a:lnTo>
                  <a:pt x="73030" y="1142897"/>
                </a:lnTo>
                <a:lnTo>
                  <a:pt x="100993" y="1072099"/>
                </a:lnTo>
                <a:lnTo>
                  <a:pt x="131786" y="1003078"/>
                </a:lnTo>
                <a:lnTo>
                  <a:pt x="168675" y="933154"/>
                </a:lnTo>
                <a:lnTo>
                  <a:pt x="208394" y="865008"/>
                </a:lnTo>
                <a:lnTo>
                  <a:pt x="251089" y="797153"/>
                </a:lnTo>
                <a:lnTo>
                  <a:pt x="297956" y="732709"/>
                </a:lnTo>
                <a:lnTo>
                  <a:pt x="346165" y="669896"/>
                </a:lnTo>
                <a:lnTo>
                  <a:pt x="397349" y="607375"/>
                </a:lnTo>
                <a:lnTo>
                  <a:pt x="452705" y="548265"/>
                </a:lnTo>
                <a:lnTo>
                  <a:pt x="509549" y="489300"/>
                </a:lnTo>
                <a:lnTo>
                  <a:pt x="569078" y="433599"/>
                </a:lnTo>
                <a:lnTo>
                  <a:pt x="631290" y="381163"/>
                </a:lnTo>
                <a:lnTo>
                  <a:pt x="693212" y="331700"/>
                </a:lnTo>
                <a:lnTo>
                  <a:pt x="756475" y="283869"/>
                </a:lnTo>
                <a:lnTo>
                  <a:pt x="823911" y="239449"/>
                </a:lnTo>
                <a:lnTo>
                  <a:pt x="891055" y="198001"/>
                </a:lnTo>
                <a:lnTo>
                  <a:pt x="959251" y="161158"/>
                </a:lnTo>
                <a:lnTo>
                  <a:pt x="1030130" y="127580"/>
                </a:lnTo>
                <a:lnTo>
                  <a:pt x="1097889" y="95198"/>
                </a:lnTo>
                <a:lnTo>
                  <a:pt x="1171016" y="69344"/>
                </a:lnTo>
                <a:lnTo>
                  <a:pt x="1240876" y="46171"/>
                </a:lnTo>
                <a:lnTo>
                  <a:pt x="1311642" y="29090"/>
                </a:lnTo>
                <a:lnTo>
                  <a:pt x="1381971" y="16469"/>
                </a:lnTo>
                <a:lnTo>
                  <a:pt x="1452154" y="5334"/>
                </a:lnTo>
                <a:close/>
              </a:path>
            </a:pathLst>
          </a:custGeom>
          <a:solidFill>
            <a:srgbClr val="FEFFFF"/>
          </a:solidFill>
          <a:ln w="76200"/>
        </p:spPr>
        <p:style>
          <a:lnRef idx="2">
            <a:srgbClr val="92D050">
              <a:shade val="50000"/>
            </a:srgbClr>
          </a:lnRef>
          <a:fillRef idx="1">
            <a:srgbClr val="92D050"/>
          </a:fillRef>
          <a:effectRef idx="0">
            <a:srgbClr val="92D050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r>
              <a:rPr lang="zh-CN" altLang="en-US" sz="2400" b="1" smtClean="0">
                <a:solidFill>
                  <a:schemeClr val="tx1"/>
                </a:solidFill>
              </a:rPr>
              <a:t>学习模式</a:t>
            </a:r>
            <a:endParaRPr lang="zh-CN" altLang="en-US" sz="2400" b="1" smtClean="0">
              <a:solidFill>
                <a:schemeClr val="tx1"/>
              </a:solidFill>
            </a:endParaRPr>
          </a:p>
        </p:txBody>
      </p:sp>
      <p:sp>
        <p:nvSpPr>
          <p:cNvPr id="41" name="任意多边形 40"/>
          <p:cNvSpPr/>
          <p:nvPr>
            <p:custDataLst>
              <p:tags r:id="rId8"/>
            </p:custDataLst>
          </p:nvPr>
        </p:nvSpPr>
        <p:spPr>
          <a:xfrm>
            <a:off x="8961120" y="4663440"/>
            <a:ext cx="3041650" cy="1951990"/>
          </a:xfrm>
          <a:custGeom>
            <a:avLst/>
            <a:gdLst>
              <a:gd name="connsiteX0" fmla="*/ 1520268 w 2785064"/>
              <a:gd name="connsiteY0" fmla="*/ 0 h 2793949"/>
              <a:gd name="connsiteX1" fmla="*/ 1590774 w 2785064"/>
              <a:gd name="connsiteY1" fmla="*/ 903 h 2793949"/>
              <a:gd name="connsiteX2" fmla="*/ 1659210 w 2785064"/>
              <a:gd name="connsiteY2" fmla="*/ 7606 h 2793949"/>
              <a:gd name="connsiteX3" fmla="*/ 1691940 w 2785064"/>
              <a:gd name="connsiteY3" fmla="*/ 10812 h 2793949"/>
              <a:gd name="connsiteX4" fmla="*/ 1725721 w 2785064"/>
              <a:gd name="connsiteY4" fmla="*/ 18623 h 2793949"/>
              <a:gd name="connsiteX5" fmla="*/ 1758306 w 2785064"/>
              <a:gd name="connsiteY5" fmla="*/ 23316 h 2793949"/>
              <a:gd name="connsiteX6" fmla="*/ 1788821 w 2785064"/>
              <a:gd name="connsiteY6" fmla="*/ 33808 h 2793949"/>
              <a:gd name="connsiteX7" fmla="*/ 1851483 w 2785064"/>
              <a:gd name="connsiteY7" fmla="*/ 53453 h 2793949"/>
              <a:gd name="connsiteX8" fmla="*/ 1912076 w 2785064"/>
              <a:gd name="connsiteY8" fmla="*/ 78898 h 2793949"/>
              <a:gd name="connsiteX9" fmla="*/ 1970743 w 2785064"/>
              <a:gd name="connsiteY9" fmla="*/ 108657 h 2793949"/>
              <a:gd name="connsiteX10" fmla="*/ 2027632 w 2785064"/>
              <a:gd name="connsiteY10" fmla="*/ 141243 h 2793949"/>
              <a:gd name="connsiteX11" fmla="*/ 2079330 w 2785064"/>
              <a:gd name="connsiteY11" fmla="*/ 180824 h 2793949"/>
              <a:gd name="connsiteX12" fmla="*/ 2132369 w 2785064"/>
              <a:gd name="connsiteY12" fmla="*/ 222037 h 2793949"/>
              <a:gd name="connsiteX13" fmla="*/ 2183485 w 2785064"/>
              <a:gd name="connsiteY13" fmla="*/ 267565 h 2793949"/>
              <a:gd name="connsiteX14" fmla="*/ 2229845 w 2785064"/>
              <a:gd name="connsiteY14" fmla="*/ 315628 h 2793949"/>
              <a:gd name="connsiteX15" fmla="*/ 2277257 w 2785064"/>
              <a:gd name="connsiteY15" fmla="*/ 368296 h 2793949"/>
              <a:gd name="connsiteX16" fmla="*/ 2319914 w 2785064"/>
              <a:gd name="connsiteY16" fmla="*/ 423500 h 2793949"/>
              <a:gd name="connsiteX17" fmla="*/ 2362280 w 2785064"/>
              <a:gd name="connsiteY17" fmla="*/ 481678 h 2793949"/>
              <a:gd name="connsiteX18" fmla="*/ 2401525 w 2785064"/>
              <a:gd name="connsiteY18" fmla="*/ 541050 h 2793949"/>
              <a:gd name="connsiteX19" fmla="*/ 2440188 w 2785064"/>
              <a:gd name="connsiteY19" fmla="*/ 606368 h 2793949"/>
              <a:gd name="connsiteX20" fmla="*/ 2474533 w 2785064"/>
              <a:gd name="connsiteY20" fmla="*/ 669763 h 2793949"/>
              <a:gd name="connsiteX21" fmla="*/ 2506953 w 2785064"/>
              <a:gd name="connsiteY21" fmla="*/ 737471 h 2793949"/>
              <a:gd name="connsiteX22" fmla="*/ 2539228 w 2785064"/>
              <a:gd name="connsiteY22" fmla="*/ 806666 h 2793949"/>
              <a:gd name="connsiteX23" fmla="*/ 2569869 w 2785064"/>
              <a:gd name="connsiteY23" fmla="*/ 877202 h 2793949"/>
              <a:gd name="connsiteX24" fmla="*/ 2597390 w 2785064"/>
              <a:gd name="connsiteY24" fmla="*/ 948933 h 2793949"/>
              <a:gd name="connsiteX25" fmla="*/ 2623422 w 2785064"/>
              <a:gd name="connsiteY25" fmla="*/ 1020518 h 2793949"/>
              <a:gd name="connsiteX26" fmla="*/ 2647676 w 2785064"/>
              <a:gd name="connsiteY26" fmla="*/ 1094930 h 2793949"/>
              <a:gd name="connsiteX27" fmla="*/ 2668808 w 2785064"/>
              <a:gd name="connsiteY27" fmla="*/ 1170537 h 2793949"/>
              <a:gd name="connsiteX28" fmla="*/ 2688308 w 2785064"/>
              <a:gd name="connsiteY28" fmla="*/ 1247485 h 2793949"/>
              <a:gd name="connsiteX29" fmla="*/ 2707952 w 2785064"/>
              <a:gd name="connsiteY29" fmla="*/ 1322947 h 2793949"/>
              <a:gd name="connsiteX30" fmla="*/ 2723134 w 2785064"/>
              <a:gd name="connsiteY30" fmla="*/ 1397971 h 2793949"/>
              <a:gd name="connsiteX31" fmla="*/ 2738170 w 2785064"/>
              <a:gd name="connsiteY31" fmla="*/ 1474482 h 2793949"/>
              <a:gd name="connsiteX32" fmla="*/ 2751864 w 2785064"/>
              <a:gd name="connsiteY32" fmla="*/ 1549361 h 2793949"/>
              <a:gd name="connsiteX33" fmla="*/ 2761095 w 2785064"/>
              <a:gd name="connsiteY33" fmla="*/ 1623802 h 2793949"/>
              <a:gd name="connsiteX34" fmla="*/ 2770325 w 2785064"/>
              <a:gd name="connsiteY34" fmla="*/ 1698244 h 2793949"/>
              <a:gd name="connsiteX35" fmla="*/ 2776726 w 2785064"/>
              <a:gd name="connsiteY35" fmla="*/ 1770908 h 2793949"/>
              <a:gd name="connsiteX36" fmla="*/ 2780151 w 2785064"/>
              <a:gd name="connsiteY36" fmla="*/ 1843280 h 2793949"/>
              <a:gd name="connsiteX37" fmla="*/ 2785064 w 2785064"/>
              <a:gd name="connsiteY37" fmla="*/ 1915798 h 2793949"/>
              <a:gd name="connsiteX38" fmla="*/ 2783267 w 2785064"/>
              <a:gd name="connsiteY38" fmla="*/ 1980155 h 2793949"/>
              <a:gd name="connsiteX39" fmla="*/ 2778348 w 2785064"/>
              <a:gd name="connsiteY39" fmla="*/ 2045706 h 2793949"/>
              <a:gd name="connsiteX40" fmla="*/ 2767915 w 2785064"/>
              <a:gd name="connsiteY40" fmla="*/ 2106216 h 2793949"/>
              <a:gd name="connsiteX41" fmla="*/ 2753310 w 2785064"/>
              <a:gd name="connsiteY41" fmla="*/ 2163315 h 2793949"/>
              <a:gd name="connsiteX42" fmla="*/ 2734242 w 2785064"/>
              <a:gd name="connsiteY42" fmla="*/ 2219977 h 2793949"/>
              <a:gd name="connsiteX43" fmla="*/ 2713977 w 2785064"/>
              <a:gd name="connsiteY43" fmla="*/ 2273520 h 2793949"/>
              <a:gd name="connsiteX44" fmla="*/ 2686420 w 2785064"/>
              <a:gd name="connsiteY44" fmla="*/ 2324849 h 2793949"/>
              <a:gd name="connsiteX45" fmla="*/ 2654544 w 2785064"/>
              <a:gd name="connsiteY45" fmla="*/ 2374253 h 2793949"/>
              <a:gd name="connsiteX46" fmla="*/ 2621472 w 2785064"/>
              <a:gd name="connsiteY46" fmla="*/ 2420539 h 2793949"/>
              <a:gd name="connsiteX47" fmla="*/ 2585716 w 2785064"/>
              <a:gd name="connsiteY47" fmla="*/ 2463560 h 2793949"/>
              <a:gd name="connsiteX48" fmla="*/ 2542667 w 2785064"/>
              <a:gd name="connsiteY48" fmla="*/ 2504367 h 2793949"/>
              <a:gd name="connsiteX49" fmla="*/ 2501396 w 2785064"/>
              <a:gd name="connsiteY49" fmla="*/ 2542346 h 2793949"/>
              <a:gd name="connsiteX50" fmla="*/ 2452833 w 2785064"/>
              <a:gd name="connsiteY50" fmla="*/ 2578109 h 2793949"/>
              <a:gd name="connsiteX51" fmla="*/ 2404415 w 2785064"/>
              <a:gd name="connsiteY51" fmla="*/ 2612387 h 2793949"/>
              <a:gd name="connsiteX52" fmla="*/ 2352116 w 2785064"/>
              <a:gd name="connsiteY52" fmla="*/ 2640281 h 2793949"/>
              <a:gd name="connsiteX53" fmla="*/ 2299817 w 2785064"/>
              <a:gd name="connsiteY53" fmla="*/ 2668175 h 2793949"/>
              <a:gd name="connsiteX54" fmla="*/ 2244834 w 2785064"/>
              <a:gd name="connsiteY54" fmla="*/ 2692805 h 2793949"/>
              <a:gd name="connsiteX55" fmla="*/ 2185534 w 2785064"/>
              <a:gd name="connsiteY55" fmla="*/ 2715511 h 2793949"/>
              <a:gd name="connsiteX56" fmla="*/ 2128012 w 2785064"/>
              <a:gd name="connsiteY56" fmla="*/ 2735389 h 2793949"/>
              <a:gd name="connsiteX57" fmla="*/ 2066318 w 2785064"/>
              <a:gd name="connsiteY57" fmla="*/ 2751858 h 2793949"/>
              <a:gd name="connsiteX58" fmla="*/ 2003428 w 2785064"/>
              <a:gd name="connsiteY58" fmla="*/ 2765208 h 2793949"/>
              <a:gd name="connsiteX59" fmla="*/ 1939196 w 2785064"/>
              <a:gd name="connsiteY59" fmla="*/ 2776926 h 2793949"/>
              <a:gd name="connsiteX60" fmla="*/ 1876742 w 2785064"/>
              <a:gd name="connsiteY60" fmla="*/ 2785816 h 2793949"/>
              <a:gd name="connsiteX61" fmla="*/ 1810117 w 2785064"/>
              <a:gd name="connsiteY61" fmla="*/ 2791296 h 2793949"/>
              <a:gd name="connsiteX62" fmla="*/ 1745271 w 2785064"/>
              <a:gd name="connsiteY62" fmla="*/ 2793949 h 2793949"/>
              <a:gd name="connsiteX63" fmla="*/ 1677740 w 2785064"/>
              <a:gd name="connsiteY63" fmla="*/ 2793338 h 2793949"/>
              <a:gd name="connsiteX64" fmla="*/ 1610355 w 2785064"/>
              <a:gd name="connsiteY64" fmla="*/ 2791239 h 2793949"/>
              <a:gd name="connsiteX65" fmla="*/ 1543115 w 2785064"/>
              <a:gd name="connsiteY65" fmla="*/ 2787655 h 2793949"/>
              <a:gd name="connsiteX66" fmla="*/ 1477946 w 2785064"/>
              <a:gd name="connsiteY66" fmla="*/ 2778270 h 2793949"/>
              <a:gd name="connsiteX67" fmla="*/ 1411434 w 2785064"/>
              <a:gd name="connsiteY67" fmla="*/ 2767253 h 2793949"/>
              <a:gd name="connsiteX68" fmla="*/ 1345359 w 2785064"/>
              <a:gd name="connsiteY68" fmla="*/ 2751776 h 2793949"/>
              <a:gd name="connsiteX69" fmla="*/ 1279285 w 2785064"/>
              <a:gd name="connsiteY69" fmla="*/ 2736300 h 2793949"/>
              <a:gd name="connsiteX70" fmla="*/ 1146521 w 2785064"/>
              <a:gd name="connsiteY70" fmla="*/ 2696282 h 2793949"/>
              <a:gd name="connsiteX71" fmla="*/ 1015536 w 2785064"/>
              <a:gd name="connsiteY71" fmla="*/ 2653437 h 2793949"/>
              <a:gd name="connsiteX72" fmla="*/ 953311 w 2785064"/>
              <a:gd name="connsiteY72" fmla="*/ 2629333 h 2793949"/>
              <a:gd name="connsiteX73" fmla="*/ 891085 w 2785064"/>
              <a:gd name="connsiteY73" fmla="*/ 2605228 h 2793949"/>
              <a:gd name="connsiteX74" fmla="*/ 827663 w 2785064"/>
              <a:gd name="connsiteY74" fmla="*/ 2578006 h 2793949"/>
              <a:gd name="connsiteX75" fmla="*/ 768849 w 2785064"/>
              <a:gd name="connsiteY75" fmla="*/ 2549733 h 2793949"/>
              <a:gd name="connsiteX76" fmla="*/ 710036 w 2785064"/>
              <a:gd name="connsiteY76" fmla="*/ 2521461 h 2793949"/>
              <a:gd name="connsiteX77" fmla="*/ 652856 w 2785064"/>
              <a:gd name="connsiteY77" fmla="*/ 2491848 h 2793949"/>
              <a:gd name="connsiteX78" fmla="*/ 597309 w 2785064"/>
              <a:gd name="connsiteY78" fmla="*/ 2460895 h 2793949"/>
              <a:gd name="connsiteX79" fmla="*/ 542054 w 2785064"/>
              <a:gd name="connsiteY79" fmla="*/ 2426968 h 2793949"/>
              <a:gd name="connsiteX80" fmla="*/ 491262 w 2785064"/>
              <a:gd name="connsiteY80" fmla="*/ 2393478 h 2793949"/>
              <a:gd name="connsiteX81" fmla="*/ 442103 w 2785064"/>
              <a:gd name="connsiteY81" fmla="*/ 2358648 h 2793949"/>
              <a:gd name="connsiteX82" fmla="*/ 393235 w 2785064"/>
              <a:gd name="connsiteY82" fmla="*/ 2320844 h 2793949"/>
              <a:gd name="connsiteX83" fmla="*/ 347488 w 2785064"/>
              <a:gd name="connsiteY83" fmla="*/ 2281846 h 2793949"/>
              <a:gd name="connsiteX84" fmla="*/ 304863 w 2785064"/>
              <a:gd name="connsiteY84" fmla="*/ 2241653 h 2793949"/>
              <a:gd name="connsiteX85" fmla="*/ 263579 w 2785064"/>
              <a:gd name="connsiteY85" fmla="*/ 2203091 h 2793949"/>
              <a:gd name="connsiteX86" fmla="*/ 225854 w 2785064"/>
              <a:gd name="connsiteY86" fmla="*/ 2158875 h 2793949"/>
              <a:gd name="connsiteX87" fmla="*/ 189907 w 2785064"/>
              <a:gd name="connsiteY87" fmla="*/ 2111833 h 2793949"/>
              <a:gd name="connsiteX88" fmla="*/ 155303 w 2785064"/>
              <a:gd name="connsiteY88" fmla="*/ 2066422 h 2793949"/>
              <a:gd name="connsiteX89" fmla="*/ 126941 w 2785064"/>
              <a:gd name="connsiteY89" fmla="*/ 2018621 h 2793949"/>
              <a:gd name="connsiteX90" fmla="*/ 98724 w 2785064"/>
              <a:gd name="connsiteY90" fmla="*/ 1969333 h 2793949"/>
              <a:gd name="connsiteX91" fmla="*/ 73774 w 2785064"/>
              <a:gd name="connsiteY91" fmla="*/ 1917364 h 2793949"/>
              <a:gd name="connsiteX92" fmla="*/ 55066 w 2785064"/>
              <a:gd name="connsiteY92" fmla="*/ 1863005 h 2793949"/>
              <a:gd name="connsiteX93" fmla="*/ 34871 w 2785064"/>
              <a:gd name="connsiteY93" fmla="*/ 1808500 h 2793949"/>
              <a:gd name="connsiteX94" fmla="*/ 22551 w 2785064"/>
              <a:gd name="connsiteY94" fmla="*/ 1750264 h 2793949"/>
              <a:gd name="connsiteX95" fmla="*/ 10376 w 2785064"/>
              <a:gd name="connsiteY95" fmla="*/ 1690542 h 2793949"/>
              <a:gd name="connsiteX96" fmla="*/ 5786 w 2785064"/>
              <a:gd name="connsiteY96" fmla="*/ 1630062 h 2793949"/>
              <a:gd name="connsiteX97" fmla="*/ 0 w 2785064"/>
              <a:gd name="connsiteY97" fmla="*/ 1566463 h 2793949"/>
              <a:gd name="connsiteX98" fmla="*/ 1797 w 2785064"/>
              <a:gd name="connsiteY98" fmla="*/ 1502106 h 2793949"/>
              <a:gd name="connsiteX99" fmla="*/ 7153 w 2785064"/>
              <a:gd name="connsiteY99" fmla="*/ 1432095 h 2793949"/>
              <a:gd name="connsiteX100" fmla="*/ 15775 w 2785064"/>
              <a:gd name="connsiteY100" fmla="*/ 1359402 h 2793949"/>
              <a:gd name="connsiteX101" fmla="*/ 30348 w 2785064"/>
              <a:gd name="connsiteY101" fmla="*/ 1287292 h 2793949"/>
              <a:gd name="connsiteX102" fmla="*/ 50873 w 2785064"/>
              <a:gd name="connsiteY102" fmla="*/ 1215765 h 2793949"/>
              <a:gd name="connsiteX103" fmla="*/ 73030 w 2785064"/>
              <a:gd name="connsiteY103" fmla="*/ 1142897 h 2793949"/>
              <a:gd name="connsiteX104" fmla="*/ 100993 w 2785064"/>
              <a:gd name="connsiteY104" fmla="*/ 1072099 h 2793949"/>
              <a:gd name="connsiteX105" fmla="*/ 131786 w 2785064"/>
              <a:gd name="connsiteY105" fmla="*/ 1003078 h 2793949"/>
              <a:gd name="connsiteX106" fmla="*/ 168675 w 2785064"/>
              <a:gd name="connsiteY106" fmla="*/ 933154 h 2793949"/>
              <a:gd name="connsiteX107" fmla="*/ 208394 w 2785064"/>
              <a:gd name="connsiteY107" fmla="*/ 865008 h 2793949"/>
              <a:gd name="connsiteX108" fmla="*/ 251089 w 2785064"/>
              <a:gd name="connsiteY108" fmla="*/ 797153 h 2793949"/>
              <a:gd name="connsiteX109" fmla="*/ 297956 w 2785064"/>
              <a:gd name="connsiteY109" fmla="*/ 732709 h 2793949"/>
              <a:gd name="connsiteX110" fmla="*/ 346165 w 2785064"/>
              <a:gd name="connsiteY110" fmla="*/ 669896 h 2793949"/>
              <a:gd name="connsiteX111" fmla="*/ 397349 w 2785064"/>
              <a:gd name="connsiteY111" fmla="*/ 607375 h 2793949"/>
              <a:gd name="connsiteX112" fmla="*/ 452705 w 2785064"/>
              <a:gd name="connsiteY112" fmla="*/ 548265 h 2793949"/>
              <a:gd name="connsiteX113" fmla="*/ 509549 w 2785064"/>
              <a:gd name="connsiteY113" fmla="*/ 489300 h 2793949"/>
              <a:gd name="connsiteX114" fmla="*/ 569078 w 2785064"/>
              <a:gd name="connsiteY114" fmla="*/ 433599 h 2793949"/>
              <a:gd name="connsiteX115" fmla="*/ 631290 w 2785064"/>
              <a:gd name="connsiteY115" fmla="*/ 381163 h 2793949"/>
              <a:gd name="connsiteX116" fmla="*/ 693212 w 2785064"/>
              <a:gd name="connsiteY116" fmla="*/ 331700 h 2793949"/>
              <a:gd name="connsiteX117" fmla="*/ 756475 w 2785064"/>
              <a:gd name="connsiteY117" fmla="*/ 283869 h 2793949"/>
              <a:gd name="connsiteX118" fmla="*/ 823911 w 2785064"/>
              <a:gd name="connsiteY118" fmla="*/ 239449 h 2793949"/>
              <a:gd name="connsiteX119" fmla="*/ 891055 w 2785064"/>
              <a:gd name="connsiteY119" fmla="*/ 198001 h 2793949"/>
              <a:gd name="connsiteX120" fmla="*/ 959251 w 2785064"/>
              <a:gd name="connsiteY120" fmla="*/ 161158 h 2793949"/>
              <a:gd name="connsiteX121" fmla="*/ 1030130 w 2785064"/>
              <a:gd name="connsiteY121" fmla="*/ 127580 h 2793949"/>
              <a:gd name="connsiteX122" fmla="*/ 1097889 w 2785064"/>
              <a:gd name="connsiteY122" fmla="*/ 95198 h 2793949"/>
              <a:gd name="connsiteX123" fmla="*/ 1171016 w 2785064"/>
              <a:gd name="connsiteY123" fmla="*/ 69344 h 2793949"/>
              <a:gd name="connsiteX124" fmla="*/ 1240876 w 2785064"/>
              <a:gd name="connsiteY124" fmla="*/ 46171 h 2793949"/>
              <a:gd name="connsiteX125" fmla="*/ 1311642 w 2785064"/>
              <a:gd name="connsiteY125" fmla="*/ 29090 h 2793949"/>
              <a:gd name="connsiteX126" fmla="*/ 1381971 w 2785064"/>
              <a:gd name="connsiteY126" fmla="*/ 16469 h 2793949"/>
              <a:gd name="connsiteX127" fmla="*/ 1452154 w 2785064"/>
              <a:gd name="connsiteY127" fmla="*/ 5334 h 279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785064" h="2793949">
                <a:moveTo>
                  <a:pt x="1520268" y="0"/>
                </a:moveTo>
                <a:lnTo>
                  <a:pt x="1590774" y="903"/>
                </a:lnTo>
                <a:lnTo>
                  <a:pt x="1659210" y="7606"/>
                </a:lnTo>
                <a:lnTo>
                  <a:pt x="1691940" y="10812"/>
                </a:lnTo>
                <a:lnTo>
                  <a:pt x="1725721" y="18623"/>
                </a:lnTo>
                <a:lnTo>
                  <a:pt x="1758306" y="23316"/>
                </a:lnTo>
                <a:lnTo>
                  <a:pt x="1788821" y="33808"/>
                </a:lnTo>
                <a:lnTo>
                  <a:pt x="1851483" y="53453"/>
                </a:lnTo>
                <a:lnTo>
                  <a:pt x="1912076" y="78898"/>
                </a:lnTo>
                <a:lnTo>
                  <a:pt x="1970743" y="108657"/>
                </a:lnTo>
                <a:lnTo>
                  <a:pt x="2027632" y="141243"/>
                </a:lnTo>
                <a:lnTo>
                  <a:pt x="2079330" y="180824"/>
                </a:lnTo>
                <a:lnTo>
                  <a:pt x="2132369" y="222037"/>
                </a:lnTo>
                <a:lnTo>
                  <a:pt x="2183485" y="267565"/>
                </a:lnTo>
                <a:lnTo>
                  <a:pt x="2229845" y="315628"/>
                </a:lnTo>
                <a:lnTo>
                  <a:pt x="2277257" y="368296"/>
                </a:lnTo>
                <a:lnTo>
                  <a:pt x="2319914" y="423500"/>
                </a:lnTo>
                <a:lnTo>
                  <a:pt x="2362280" y="481678"/>
                </a:lnTo>
                <a:lnTo>
                  <a:pt x="2401525" y="541050"/>
                </a:lnTo>
                <a:lnTo>
                  <a:pt x="2440188" y="606368"/>
                </a:lnTo>
                <a:lnTo>
                  <a:pt x="2474533" y="669763"/>
                </a:lnTo>
                <a:lnTo>
                  <a:pt x="2506953" y="737471"/>
                </a:lnTo>
                <a:lnTo>
                  <a:pt x="2539228" y="806666"/>
                </a:lnTo>
                <a:lnTo>
                  <a:pt x="2569869" y="877202"/>
                </a:lnTo>
                <a:lnTo>
                  <a:pt x="2597390" y="948933"/>
                </a:lnTo>
                <a:lnTo>
                  <a:pt x="2623422" y="1020518"/>
                </a:lnTo>
                <a:lnTo>
                  <a:pt x="2647676" y="1094930"/>
                </a:lnTo>
                <a:lnTo>
                  <a:pt x="2668808" y="1170537"/>
                </a:lnTo>
                <a:lnTo>
                  <a:pt x="2688308" y="1247485"/>
                </a:lnTo>
                <a:lnTo>
                  <a:pt x="2707952" y="1322947"/>
                </a:lnTo>
                <a:lnTo>
                  <a:pt x="2723134" y="1397971"/>
                </a:lnTo>
                <a:lnTo>
                  <a:pt x="2738170" y="1474482"/>
                </a:lnTo>
                <a:lnTo>
                  <a:pt x="2751864" y="1549361"/>
                </a:lnTo>
                <a:lnTo>
                  <a:pt x="2761095" y="1623802"/>
                </a:lnTo>
                <a:lnTo>
                  <a:pt x="2770325" y="1698244"/>
                </a:lnTo>
                <a:lnTo>
                  <a:pt x="2776726" y="1770908"/>
                </a:lnTo>
                <a:lnTo>
                  <a:pt x="2780151" y="1843280"/>
                </a:lnTo>
                <a:lnTo>
                  <a:pt x="2785064" y="1915798"/>
                </a:lnTo>
                <a:lnTo>
                  <a:pt x="2783267" y="1980155"/>
                </a:lnTo>
                <a:lnTo>
                  <a:pt x="2778348" y="2045706"/>
                </a:lnTo>
                <a:lnTo>
                  <a:pt x="2767915" y="2106216"/>
                </a:lnTo>
                <a:lnTo>
                  <a:pt x="2753310" y="2163315"/>
                </a:lnTo>
                <a:lnTo>
                  <a:pt x="2734242" y="2219977"/>
                </a:lnTo>
                <a:lnTo>
                  <a:pt x="2713977" y="2273520"/>
                </a:lnTo>
                <a:lnTo>
                  <a:pt x="2686420" y="2324849"/>
                </a:lnTo>
                <a:lnTo>
                  <a:pt x="2654544" y="2374253"/>
                </a:lnTo>
                <a:lnTo>
                  <a:pt x="2621472" y="2420539"/>
                </a:lnTo>
                <a:lnTo>
                  <a:pt x="2585716" y="2463560"/>
                </a:lnTo>
                <a:lnTo>
                  <a:pt x="2542667" y="2504367"/>
                </a:lnTo>
                <a:lnTo>
                  <a:pt x="2501396" y="2542346"/>
                </a:lnTo>
                <a:lnTo>
                  <a:pt x="2452833" y="2578109"/>
                </a:lnTo>
                <a:lnTo>
                  <a:pt x="2404415" y="2612387"/>
                </a:lnTo>
                <a:lnTo>
                  <a:pt x="2352116" y="2640281"/>
                </a:lnTo>
                <a:lnTo>
                  <a:pt x="2299817" y="2668175"/>
                </a:lnTo>
                <a:lnTo>
                  <a:pt x="2244834" y="2692805"/>
                </a:lnTo>
                <a:lnTo>
                  <a:pt x="2185534" y="2715511"/>
                </a:lnTo>
                <a:lnTo>
                  <a:pt x="2128012" y="2735389"/>
                </a:lnTo>
                <a:lnTo>
                  <a:pt x="2066318" y="2751858"/>
                </a:lnTo>
                <a:lnTo>
                  <a:pt x="2003428" y="2765208"/>
                </a:lnTo>
                <a:lnTo>
                  <a:pt x="1939196" y="2776926"/>
                </a:lnTo>
                <a:lnTo>
                  <a:pt x="1876742" y="2785816"/>
                </a:lnTo>
                <a:lnTo>
                  <a:pt x="1810117" y="2791296"/>
                </a:lnTo>
                <a:lnTo>
                  <a:pt x="1745271" y="2793949"/>
                </a:lnTo>
                <a:lnTo>
                  <a:pt x="1677740" y="2793338"/>
                </a:lnTo>
                <a:lnTo>
                  <a:pt x="1610355" y="2791239"/>
                </a:lnTo>
                <a:lnTo>
                  <a:pt x="1543115" y="2787655"/>
                </a:lnTo>
                <a:lnTo>
                  <a:pt x="1477946" y="2778270"/>
                </a:lnTo>
                <a:lnTo>
                  <a:pt x="1411434" y="2767253"/>
                </a:lnTo>
                <a:lnTo>
                  <a:pt x="1345359" y="2751776"/>
                </a:lnTo>
                <a:lnTo>
                  <a:pt x="1279285" y="2736300"/>
                </a:lnTo>
                <a:lnTo>
                  <a:pt x="1146521" y="2696282"/>
                </a:lnTo>
                <a:lnTo>
                  <a:pt x="1015536" y="2653437"/>
                </a:lnTo>
                <a:lnTo>
                  <a:pt x="953311" y="2629333"/>
                </a:lnTo>
                <a:lnTo>
                  <a:pt x="891085" y="2605228"/>
                </a:lnTo>
                <a:lnTo>
                  <a:pt x="827663" y="2578006"/>
                </a:lnTo>
                <a:lnTo>
                  <a:pt x="768849" y="2549733"/>
                </a:lnTo>
                <a:lnTo>
                  <a:pt x="710036" y="2521461"/>
                </a:lnTo>
                <a:lnTo>
                  <a:pt x="652856" y="2491848"/>
                </a:lnTo>
                <a:lnTo>
                  <a:pt x="597309" y="2460895"/>
                </a:lnTo>
                <a:lnTo>
                  <a:pt x="542054" y="2426968"/>
                </a:lnTo>
                <a:lnTo>
                  <a:pt x="491262" y="2393478"/>
                </a:lnTo>
                <a:lnTo>
                  <a:pt x="442103" y="2358648"/>
                </a:lnTo>
                <a:lnTo>
                  <a:pt x="393235" y="2320844"/>
                </a:lnTo>
                <a:lnTo>
                  <a:pt x="347488" y="2281846"/>
                </a:lnTo>
                <a:lnTo>
                  <a:pt x="304863" y="2241653"/>
                </a:lnTo>
                <a:lnTo>
                  <a:pt x="263579" y="2203091"/>
                </a:lnTo>
                <a:lnTo>
                  <a:pt x="225854" y="2158875"/>
                </a:lnTo>
                <a:lnTo>
                  <a:pt x="189907" y="2111833"/>
                </a:lnTo>
                <a:lnTo>
                  <a:pt x="155303" y="2066422"/>
                </a:lnTo>
                <a:lnTo>
                  <a:pt x="126941" y="2018621"/>
                </a:lnTo>
                <a:lnTo>
                  <a:pt x="98724" y="1969333"/>
                </a:lnTo>
                <a:lnTo>
                  <a:pt x="73774" y="1917364"/>
                </a:lnTo>
                <a:lnTo>
                  <a:pt x="55066" y="1863005"/>
                </a:lnTo>
                <a:lnTo>
                  <a:pt x="34871" y="1808500"/>
                </a:lnTo>
                <a:lnTo>
                  <a:pt x="22551" y="1750264"/>
                </a:lnTo>
                <a:lnTo>
                  <a:pt x="10376" y="1690542"/>
                </a:lnTo>
                <a:lnTo>
                  <a:pt x="5786" y="1630062"/>
                </a:lnTo>
                <a:lnTo>
                  <a:pt x="0" y="1566463"/>
                </a:lnTo>
                <a:lnTo>
                  <a:pt x="1797" y="1502106"/>
                </a:lnTo>
                <a:lnTo>
                  <a:pt x="7153" y="1432095"/>
                </a:lnTo>
                <a:lnTo>
                  <a:pt x="15775" y="1359402"/>
                </a:lnTo>
                <a:lnTo>
                  <a:pt x="30348" y="1287292"/>
                </a:lnTo>
                <a:lnTo>
                  <a:pt x="50873" y="1215765"/>
                </a:lnTo>
                <a:lnTo>
                  <a:pt x="73030" y="1142897"/>
                </a:lnTo>
                <a:lnTo>
                  <a:pt x="100993" y="1072099"/>
                </a:lnTo>
                <a:lnTo>
                  <a:pt x="131786" y="1003078"/>
                </a:lnTo>
                <a:lnTo>
                  <a:pt x="168675" y="933154"/>
                </a:lnTo>
                <a:lnTo>
                  <a:pt x="208394" y="865008"/>
                </a:lnTo>
                <a:lnTo>
                  <a:pt x="251089" y="797153"/>
                </a:lnTo>
                <a:lnTo>
                  <a:pt x="297956" y="732709"/>
                </a:lnTo>
                <a:lnTo>
                  <a:pt x="346165" y="669896"/>
                </a:lnTo>
                <a:lnTo>
                  <a:pt x="397349" y="607375"/>
                </a:lnTo>
                <a:lnTo>
                  <a:pt x="452705" y="548265"/>
                </a:lnTo>
                <a:lnTo>
                  <a:pt x="509549" y="489300"/>
                </a:lnTo>
                <a:lnTo>
                  <a:pt x="569078" y="433599"/>
                </a:lnTo>
                <a:lnTo>
                  <a:pt x="631290" y="381163"/>
                </a:lnTo>
                <a:lnTo>
                  <a:pt x="693212" y="331700"/>
                </a:lnTo>
                <a:lnTo>
                  <a:pt x="756475" y="283869"/>
                </a:lnTo>
                <a:lnTo>
                  <a:pt x="823911" y="239449"/>
                </a:lnTo>
                <a:lnTo>
                  <a:pt x="891055" y="198001"/>
                </a:lnTo>
                <a:lnTo>
                  <a:pt x="959251" y="161158"/>
                </a:lnTo>
                <a:lnTo>
                  <a:pt x="1030130" y="127580"/>
                </a:lnTo>
                <a:lnTo>
                  <a:pt x="1097889" y="95198"/>
                </a:lnTo>
                <a:lnTo>
                  <a:pt x="1171016" y="69344"/>
                </a:lnTo>
                <a:lnTo>
                  <a:pt x="1240876" y="46171"/>
                </a:lnTo>
                <a:lnTo>
                  <a:pt x="1311642" y="29090"/>
                </a:lnTo>
                <a:lnTo>
                  <a:pt x="1381971" y="16469"/>
                </a:lnTo>
                <a:lnTo>
                  <a:pt x="1452154" y="5334"/>
                </a:lnTo>
                <a:close/>
              </a:path>
            </a:pathLst>
          </a:custGeom>
          <a:solidFill>
            <a:srgbClr val="FEFFFF"/>
          </a:solidFill>
          <a:ln w="76200"/>
        </p:spPr>
        <p:style>
          <a:lnRef idx="2">
            <a:srgbClr val="92D050">
              <a:shade val="50000"/>
            </a:srgbClr>
          </a:lnRef>
          <a:fillRef idx="1">
            <a:srgbClr val="92D050"/>
          </a:fillRef>
          <a:effectRef idx="0">
            <a:srgbClr val="92D050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r>
              <a:rPr lang="zh-CN" altLang="en-US" sz="2400" b="1" smtClean="0">
                <a:solidFill>
                  <a:schemeClr val="tx1"/>
                </a:solidFill>
              </a:rPr>
              <a:t>自理能力</a:t>
            </a:r>
            <a:endParaRPr lang="zh-CN" altLang="en-US" sz="2400" b="1" smtClean="0">
              <a:solidFill>
                <a:schemeClr val="tx1"/>
              </a:solidFill>
            </a:endParaRPr>
          </a:p>
          <a:p>
            <a:pPr algn="ctr"/>
            <a:r>
              <a:rPr lang="zh-CN" altLang="en-US" sz="2400" b="1" smtClean="0">
                <a:solidFill>
                  <a:schemeClr val="tx1"/>
                </a:solidFill>
              </a:rPr>
              <a:t>自发性</a:t>
            </a:r>
            <a:endParaRPr lang="zh-CN" altLang="en-US" sz="2400" b="1" smtClean="0">
              <a:solidFill>
                <a:schemeClr val="tx1"/>
              </a:solidFill>
            </a:endParaRPr>
          </a:p>
          <a:p>
            <a:pPr algn="ctr"/>
            <a:r>
              <a:rPr lang="zh-CN" altLang="en-US" sz="2400" b="1" smtClean="0">
                <a:solidFill>
                  <a:schemeClr val="tx1"/>
                </a:solidFill>
              </a:rPr>
              <a:t>自我指导</a:t>
            </a:r>
            <a:endParaRPr lang="zh-CN" altLang="en-US" sz="2400" b="1" smtClean="0">
              <a:solidFill>
                <a:schemeClr val="tx1"/>
              </a:solidFill>
            </a:endParaRPr>
          </a:p>
        </p:txBody>
      </p:sp>
      <p:pic>
        <p:nvPicPr>
          <p:cNvPr id="6" name="图片 5" descr="截屏2022-04-13 下午6.33.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6975" y="24130"/>
            <a:ext cx="6889750" cy="68338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0"/>
            <a:ext cx="20370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转衔评估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2" name="图片 1" descr="优加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96370" y="0"/>
            <a:ext cx="595630" cy="59563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2.3</a:t>
            </a:r>
            <a:r>
              <a:rPr lang="zh-CN" altLang="en-US"/>
              <a:t>：</a:t>
            </a:r>
            <a:r>
              <a:rPr lang="en-US" altLang="zh-CN"/>
              <a:t>VB-MAPP</a:t>
            </a:r>
            <a:r>
              <a:rPr lang="zh-CN" altLang="en-US"/>
              <a:t>（语言</a:t>
            </a:r>
            <a:r>
              <a:rPr lang="zh-CN" altLang="en-US"/>
              <a:t>行为）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2180" y="1931035"/>
            <a:ext cx="7317740" cy="2961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3785" y="1542415"/>
            <a:ext cx="7175500" cy="51130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-13779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2.3</a:t>
            </a:r>
            <a:r>
              <a:rPr lang="zh-CN" altLang="en-US"/>
              <a:t>：</a:t>
            </a:r>
            <a:r>
              <a:rPr lang="en-US" altLang="zh-CN"/>
              <a:t>VB-MAPP</a:t>
            </a:r>
            <a:r>
              <a:rPr lang="zh-CN" altLang="en-US"/>
              <a:t>（语言</a:t>
            </a:r>
            <a:r>
              <a:rPr lang="zh-CN" altLang="en-US"/>
              <a:t>行为）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2180" y="1931035"/>
            <a:ext cx="7317740" cy="2961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68680" y="1722755"/>
            <a:ext cx="7098030" cy="49453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2.3</a:t>
            </a:r>
            <a:r>
              <a:rPr lang="zh-CN" altLang="en-US"/>
              <a:t>：</a:t>
            </a:r>
            <a:r>
              <a:rPr lang="en-US" altLang="zh-CN"/>
              <a:t>VB-MAPP</a:t>
            </a:r>
            <a:r>
              <a:rPr lang="zh-CN" altLang="en-US"/>
              <a:t>（语言</a:t>
            </a:r>
            <a:r>
              <a:rPr lang="zh-CN" altLang="en-US"/>
              <a:t>行为）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2180" y="1931035"/>
            <a:ext cx="7317740" cy="2961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2180" y="1614805"/>
            <a:ext cx="7317105" cy="50361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4" name="图片 3" descr="科睿教育横板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53465" y="1214755"/>
            <a:ext cx="4064000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）评估及其</a:t>
            </a:r>
            <a:r>
              <a:rPr lang="zh-CN" altLang="en-US"/>
              <a:t>意义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18565" y="1869440"/>
            <a:ext cx="9801860" cy="3683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评估：通过直接互动，或系统化的评量工具，对孩子现有能力的评价和判断，以了解孩子各个</a:t>
            </a:r>
            <a:r>
              <a:rPr lang="zh-CN" altLang="en-US"/>
              <a:t>领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域现有</a:t>
            </a:r>
            <a:r>
              <a:rPr lang="zh-CN" altLang="en-US"/>
              <a:t>能力的一个</a:t>
            </a:r>
            <a:r>
              <a:rPr lang="zh-CN" altLang="en-US"/>
              <a:t>过程。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同时，还可以对比孩子与同龄人的</a:t>
            </a:r>
            <a:r>
              <a:rPr lang="zh-CN" altLang="en-US"/>
              <a:t>差异。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评估结果作为孩子设置</a:t>
            </a:r>
            <a:r>
              <a:rPr lang="en-US" altLang="zh-CN"/>
              <a:t>IEP</a:t>
            </a:r>
            <a:r>
              <a:rPr lang="zh-CN" altLang="en-US"/>
              <a:t>主要参考内容，对从事儿童康复教育起着关键性</a:t>
            </a:r>
            <a:r>
              <a:rPr lang="zh-CN" altLang="en-US"/>
              <a:t>作用。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14160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2.3</a:t>
            </a:r>
            <a:r>
              <a:rPr lang="zh-CN" altLang="en-US"/>
              <a:t>：</a:t>
            </a:r>
            <a:r>
              <a:rPr lang="en-US" altLang="zh-CN"/>
              <a:t>VB-MAPP</a:t>
            </a:r>
            <a:r>
              <a:rPr lang="zh-CN" altLang="en-US"/>
              <a:t>（语言</a:t>
            </a:r>
            <a:r>
              <a:rPr lang="zh-CN" altLang="en-US"/>
              <a:t>行为）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644650" y="2385695"/>
            <a:ext cx="7317740" cy="2961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43965" y="1633220"/>
            <a:ext cx="6089650" cy="46037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2.3</a:t>
            </a:r>
            <a:r>
              <a:rPr lang="zh-CN" altLang="en-US"/>
              <a:t>：</a:t>
            </a:r>
            <a:r>
              <a:rPr lang="en-US" altLang="zh-CN"/>
              <a:t>VB-MAPP</a:t>
            </a:r>
            <a:r>
              <a:rPr lang="zh-CN" altLang="en-US"/>
              <a:t>（语言</a:t>
            </a:r>
            <a:r>
              <a:rPr lang="zh-CN" altLang="en-US"/>
              <a:t>行为）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2180" y="1931035"/>
            <a:ext cx="7317740" cy="2961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4860" y="1524635"/>
            <a:ext cx="6644640" cy="51657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14160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2.3</a:t>
            </a:r>
            <a:r>
              <a:rPr lang="zh-CN" altLang="en-US"/>
              <a:t>：</a:t>
            </a:r>
            <a:r>
              <a:rPr lang="en-US" altLang="zh-CN"/>
              <a:t>VB-MAPP</a:t>
            </a:r>
            <a:r>
              <a:rPr lang="zh-CN" altLang="en-US"/>
              <a:t>（语言</a:t>
            </a:r>
            <a:r>
              <a:rPr lang="zh-CN" altLang="en-US"/>
              <a:t>行为）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2180" y="1744980"/>
            <a:ext cx="10622280" cy="3829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81525" y="673100"/>
            <a:ext cx="4288790" cy="58445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14160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2.3</a:t>
            </a:r>
            <a:r>
              <a:rPr lang="zh-CN" altLang="en-US"/>
              <a:t>：</a:t>
            </a:r>
            <a:r>
              <a:rPr lang="en-US" altLang="zh-CN"/>
              <a:t>VB-MAPP</a:t>
            </a:r>
            <a:r>
              <a:rPr lang="zh-CN" altLang="en-US"/>
              <a:t>（语言</a:t>
            </a:r>
            <a:r>
              <a:rPr lang="zh-CN" altLang="en-US"/>
              <a:t>行为）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2180" y="1744980"/>
            <a:ext cx="10622280" cy="3829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45940" y="978535"/>
            <a:ext cx="4367530" cy="58324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14160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2.3</a:t>
            </a:r>
            <a:r>
              <a:rPr lang="zh-CN" altLang="en-US"/>
              <a:t>：</a:t>
            </a:r>
            <a:r>
              <a:rPr lang="en-US" altLang="zh-CN"/>
              <a:t>VB-MAPP</a:t>
            </a:r>
            <a:r>
              <a:rPr lang="zh-CN" altLang="en-US"/>
              <a:t>（语言</a:t>
            </a:r>
            <a:r>
              <a:rPr lang="zh-CN" altLang="en-US"/>
              <a:t>行为）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2180" y="1744980"/>
            <a:ext cx="10622280" cy="3829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000" y="667385"/>
            <a:ext cx="4457700" cy="59836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14160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785" y="1080135"/>
            <a:ext cx="417385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2.3</a:t>
            </a:r>
            <a:r>
              <a:rPr lang="zh-CN" altLang="en-US"/>
              <a:t>：</a:t>
            </a:r>
            <a:r>
              <a:rPr lang="en-US" altLang="zh-CN"/>
              <a:t>VB-MAPP</a:t>
            </a:r>
            <a:r>
              <a:rPr lang="zh-CN" altLang="en-US"/>
              <a:t>（语言</a:t>
            </a:r>
            <a:r>
              <a:rPr lang="zh-CN" altLang="en-US"/>
              <a:t>行为）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2180" y="1744980"/>
            <a:ext cx="10622280" cy="3829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1.</a:t>
            </a:r>
            <a:r>
              <a:rPr lang="zh-CN" altLang="en-US"/>
              <a:t>里程碑了解孩子不同领域发展水平，还可以了解孩子技能优势和</a:t>
            </a:r>
            <a:r>
              <a:rPr lang="zh-CN" altLang="en-US"/>
              <a:t>短板。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障碍评估可以找到孩子目前障碍</a:t>
            </a:r>
            <a:r>
              <a:rPr lang="zh-CN" altLang="en-US"/>
              <a:t>在哪里。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转衔技能可以了解孩子目前进入学校是否具备一定的能</a:t>
            </a:r>
            <a:r>
              <a:rPr lang="zh-CN" altLang="en-US"/>
              <a:t>力。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5290" y="1076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2.4.ABLLS-R</a:t>
            </a:r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0610" y="1445260"/>
            <a:ext cx="4972050" cy="50482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36335" y="767080"/>
            <a:ext cx="5562600" cy="4889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5290" y="1076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2.4.ABLLS-R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5290" y="1603375"/>
            <a:ext cx="5562600" cy="48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48095" y="915035"/>
            <a:ext cx="5711190" cy="38176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5290" y="1076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2.4.ABLLS-R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88720" y="1591310"/>
            <a:ext cx="7834630" cy="47466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5290" y="1076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2.4.ABLLS-R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125345" y="880745"/>
            <a:ext cx="8199755" cy="5292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95705" y="1113155"/>
            <a:ext cx="4382135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</a:t>
            </a:r>
            <a:r>
              <a:rPr lang="zh-CN" altLang="en-US"/>
              <a:t>）现有的评估</a:t>
            </a:r>
            <a:r>
              <a:rPr lang="zh-CN" altLang="en-US"/>
              <a:t>体系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61745" y="1749425"/>
            <a:ext cx="9890760" cy="3660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1.</a:t>
            </a:r>
            <a:r>
              <a:rPr lang="zh-CN" altLang="en-US"/>
              <a:t>生态</a:t>
            </a:r>
            <a:r>
              <a:rPr lang="zh-CN" altLang="en-US"/>
              <a:t>评估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2.C-PEP-3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3.VB-MAPP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4.ABLLS-R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5.EFL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6.PEAK</a:t>
            </a:r>
            <a:endParaRPr lang="en-US" altLang="zh-CN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-932180" y="6350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260" y="12179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2.5EFL</a:t>
            </a:r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20825" y="1694815"/>
            <a:ext cx="7692390" cy="486283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702310" y="3661410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260" y="12179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2.5EFL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34490" y="1899920"/>
            <a:ext cx="8942705" cy="352234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8636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260" y="12179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2.5EFL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28420" y="2037080"/>
            <a:ext cx="8907780" cy="357251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22288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260" y="12179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2.5EFL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67155" y="1328420"/>
            <a:ext cx="9092565" cy="51003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260" y="12179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2.5EFL</a:t>
            </a:r>
            <a:endParaRPr lang="en-US" altLang="zh-CN"/>
          </a:p>
        </p:txBody>
      </p:sp>
      <p:graphicFrame>
        <p:nvGraphicFramePr>
          <p:cNvPr id="16" name="对象 1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48075" y="1692275"/>
          <a:ext cx="3542665" cy="347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7" imgW="971550" imgH="952500" progId="Word.Document.12">
                  <p:embed/>
                </p:oleObj>
              </mc:Choice>
              <mc:Fallback>
                <p:oleObj name="" showAsIcon="1" r:id="rId7" imgW="971550" imgH="952500" progId="Word.Documen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48075" y="1692275"/>
                        <a:ext cx="3542665" cy="347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96645" y="12801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</a:t>
            </a:r>
            <a:r>
              <a:rPr lang="zh-CN" altLang="en-US"/>
              <a:t>半年</a:t>
            </a:r>
            <a:r>
              <a:rPr lang="zh-CN" altLang="en-US"/>
              <a:t>计划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87955" y="866775"/>
            <a:ext cx="7329805" cy="55435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96645" y="12801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</a:t>
            </a:r>
            <a:r>
              <a:rPr lang="zh-CN" altLang="en-US"/>
              <a:t>半年</a:t>
            </a:r>
            <a:r>
              <a:rPr lang="zh-CN" altLang="en-US"/>
              <a:t>计划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53665" y="1548765"/>
            <a:ext cx="6060440" cy="501523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6325" y="13525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4.</a:t>
            </a:r>
            <a:r>
              <a:rPr lang="zh-CN" altLang="en-US"/>
              <a:t>月计划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98700" y="1419225"/>
            <a:ext cx="8658225" cy="458279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7048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6325" y="13525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4.</a:t>
            </a:r>
            <a:r>
              <a:rPr lang="zh-CN" altLang="en-US"/>
              <a:t>月计划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51150" y="1100455"/>
            <a:ext cx="6489700" cy="51943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92860" y="12077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5.</a:t>
            </a:r>
            <a:r>
              <a:rPr lang="zh-CN" altLang="en-US"/>
              <a:t>个训</a:t>
            </a:r>
            <a:r>
              <a:rPr lang="zh-CN" altLang="en-US"/>
              <a:t>记录表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84245" y="1034415"/>
            <a:ext cx="6965950" cy="49466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0395" y="287020"/>
            <a:ext cx="1900555" cy="5378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20395" y="13430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2.1</a:t>
            </a:r>
            <a:r>
              <a:rPr lang="zh-CN" altLang="en-US"/>
              <a:t>：生态</a:t>
            </a:r>
            <a:r>
              <a:rPr lang="zh-CN" altLang="en-US"/>
              <a:t>评估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33755" y="1980565"/>
            <a:ext cx="10560050" cy="3572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生态评估：基于孩子的生活中的表现进行的一种</a:t>
            </a:r>
            <a:r>
              <a:rPr lang="zh-CN" altLang="en-US"/>
              <a:t>评估。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实际和孩子</a:t>
            </a:r>
            <a:r>
              <a:rPr lang="zh-CN" altLang="en-US"/>
              <a:t>互动。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观察孩子</a:t>
            </a:r>
            <a:r>
              <a:rPr lang="zh-CN" altLang="en-US"/>
              <a:t>表现。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92860" y="12077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5.</a:t>
            </a:r>
            <a:r>
              <a:rPr lang="zh-CN" altLang="en-US"/>
              <a:t>个训</a:t>
            </a:r>
            <a:r>
              <a:rPr lang="zh-CN" altLang="en-US"/>
              <a:t>记录表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22600" y="1412875"/>
            <a:ext cx="6970395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92860" y="12077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5.</a:t>
            </a:r>
            <a:r>
              <a:rPr lang="zh-CN" altLang="en-US"/>
              <a:t>个训</a:t>
            </a:r>
            <a:r>
              <a:rPr lang="zh-CN" altLang="en-US"/>
              <a:t>记录表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20035" y="1207770"/>
            <a:ext cx="8109585" cy="460629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0150" y="14351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6.</a:t>
            </a:r>
            <a:r>
              <a:rPr lang="zh-CN" altLang="en-US"/>
              <a:t>其他</a:t>
            </a:r>
            <a:r>
              <a:rPr lang="zh-CN" altLang="en-US"/>
              <a:t>记录表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61385" y="1076960"/>
            <a:ext cx="6756400" cy="50990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0150" y="14351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6.</a:t>
            </a:r>
            <a:r>
              <a:rPr lang="zh-CN" altLang="en-US"/>
              <a:t>其他</a:t>
            </a:r>
            <a:r>
              <a:rPr lang="zh-CN" altLang="en-US"/>
              <a:t>记录表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89250" y="1000125"/>
            <a:ext cx="6830695" cy="51739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6500" y="12007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7.</a:t>
            </a:r>
            <a:r>
              <a:rPr lang="zh-CN" altLang="en-US"/>
              <a:t>数据统计与</a:t>
            </a:r>
            <a:r>
              <a:rPr lang="zh-CN" altLang="en-US"/>
              <a:t>分析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07155" y="1358265"/>
            <a:ext cx="6000750" cy="47561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科睿单独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25550" y="4295140"/>
            <a:ext cx="3590925" cy="36195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63520" y="2600325"/>
            <a:ext cx="6445250" cy="1575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9600"/>
              <a:t>感谢聆听</a:t>
            </a:r>
            <a:endParaRPr lang="zh-CN" altLang="en-US" sz="9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0395" y="287020"/>
            <a:ext cx="1900555" cy="5378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20395" y="13430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2.1</a:t>
            </a:r>
            <a:r>
              <a:rPr lang="zh-CN" altLang="en-US"/>
              <a:t>：生态</a:t>
            </a:r>
            <a:r>
              <a:rPr lang="zh-CN" altLang="en-US"/>
              <a:t>评估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33755" y="1980565"/>
            <a:ext cx="10560050" cy="3572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观察</a:t>
            </a:r>
            <a:r>
              <a:rPr lang="zh-CN" altLang="en-US"/>
              <a:t>内容：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孩子独处技能：玩的技巧，自我刺激，自我</a:t>
            </a:r>
            <a:r>
              <a:rPr lang="zh-CN" altLang="en-US"/>
              <a:t>安排。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孩子的主动</a:t>
            </a:r>
            <a:r>
              <a:rPr lang="zh-CN" altLang="en-US"/>
              <a:t>需求。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孩子与他人互动（家人、小孩、陌生人：居家，小区，游乐场</a:t>
            </a:r>
            <a:r>
              <a:rPr lang="en-US" altLang="zh-CN"/>
              <a:t>...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孩子语言</a:t>
            </a:r>
            <a:r>
              <a:rPr lang="zh-CN" altLang="en-US"/>
              <a:t>沟通。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5.</a:t>
            </a:r>
            <a:r>
              <a:rPr lang="zh-CN" altLang="en-US"/>
              <a:t>孩子认知</a:t>
            </a:r>
            <a:r>
              <a:rPr lang="zh-CN" altLang="en-US"/>
              <a:t>理解。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6.</a:t>
            </a:r>
            <a:r>
              <a:rPr lang="zh-CN" altLang="en-US"/>
              <a:t>上学的小孩：集体</a:t>
            </a:r>
            <a:r>
              <a:rPr lang="zh-CN" altLang="en-US"/>
              <a:t>技能。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7.</a:t>
            </a:r>
            <a:r>
              <a:rPr lang="zh-CN" altLang="en-US"/>
              <a:t>孩子特殊</a:t>
            </a:r>
            <a:r>
              <a:rPr lang="zh-CN" altLang="en-US"/>
              <a:t>需求。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1530" y="1003300"/>
            <a:ext cx="4481195" cy="630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2.2:C-P3P-3</a:t>
            </a:r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2180" y="1544320"/>
            <a:ext cx="8680450" cy="5187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0" y="3930650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1530" y="1003300"/>
            <a:ext cx="4481195" cy="630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2.2:C-P3P-3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2180" y="1459230"/>
            <a:ext cx="8387715" cy="49428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386715" y="397954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1530" y="1003300"/>
            <a:ext cx="4481195" cy="630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2.2:C-P3P-3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18895" y="1633855"/>
            <a:ext cx="7995285" cy="46907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endCxn id="6" idx="1"/>
          </p:cNvCxnSpPr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16200000">
            <a:off x="4453255" y="-373380"/>
            <a:ext cx="5111115" cy="80092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32180" y="959485"/>
            <a:ext cx="1762125" cy="458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2.2:C-P3P-3</a:t>
            </a:r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3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10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1_1"/>
  <p:tag name="KSO_WM_UNIT_ID" val="diagram160013_6*n_h_f*1_1_1"/>
  <p:tag name="KSO_WM_UNIT_CLEAR" val="1"/>
  <p:tag name="KSO_WM_UNIT_LAYERLEVEL" val="1_1_1"/>
  <p:tag name="KSO_WM_UNIT_VALUE" val="112"/>
  <p:tag name="KSO_WM_UNIT_HIGHLIGHT" val="0"/>
  <p:tag name="KSO_WM_UNIT_COMPATIBLE" val="0"/>
  <p:tag name="KSO_WM_DIAGRAM_GROUP_CODE" val="n1-1"/>
  <p:tag name="KSO_WM_UNIT_PRESET_TEXT" val="LOREM IPSUM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10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1_1"/>
  <p:tag name="KSO_WM_UNIT_ID" val="diagram160013_6*n_h_f*1_1_1"/>
  <p:tag name="KSO_WM_UNIT_CLEAR" val="1"/>
  <p:tag name="KSO_WM_UNIT_LAYERLEVEL" val="1_1_1"/>
  <p:tag name="KSO_WM_UNIT_VALUE" val="112"/>
  <p:tag name="KSO_WM_UNIT_HIGHLIGHT" val="0"/>
  <p:tag name="KSO_WM_UNIT_COMPATIBLE" val="0"/>
  <p:tag name="KSO_WM_DIAGRAM_GROUP_CODE" val="n1-1"/>
  <p:tag name="KSO_WM_UNIT_PRESET_TEXT" val="LOREM IPSUM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10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13"/>
  <p:tag name="KSO_WM_UNIT_TYPE" val="n_h_f"/>
  <p:tag name="KSO_WM_UNIT_INDEX" val="1_1_1"/>
  <p:tag name="KSO_WM_UNIT_ID" val="diagram160013_6*n_h_f*1_1_1"/>
  <p:tag name="KSO_WM_UNIT_CLEAR" val="1"/>
  <p:tag name="KSO_WM_UNIT_LAYERLEVEL" val="1_1_1"/>
  <p:tag name="KSO_WM_UNIT_VALUE" val="112"/>
  <p:tag name="KSO_WM_UNIT_HIGHLIGHT" val="0"/>
  <p:tag name="KSO_WM_UNIT_COMPATIBLE" val="0"/>
  <p:tag name="KSO_WM_DIAGRAM_GROUP_CODE" val="n1-1"/>
  <p:tag name="KSO_WM_UNIT_PRESET_TEXT" val="LOREM IPSUM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COMMONDATA" val="eyJoZGlkIjoiODkxYzdkZGM4MGU4NjY5OGFkNzJiOWNiM2M3MDc2NzIifQ==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3"/>
  <p:tag name="KSO_WM_UNIT_ID" val="diagram789_3*n_h_f*1_2_3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" val="7"/>
  <p:tag name="KSO_WM_UNIT_FILL_TYPE" val="1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3*n_h_f*1_2_2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3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46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51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55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59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61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3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3*n_h_f*1_2_2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3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69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71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72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73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74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75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76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77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78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79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81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82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83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84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85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86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87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88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89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91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92.xml><?xml version="1.0" encoding="utf-8"?>
<p:tagLst xmlns:p="http://schemas.openxmlformats.org/presentationml/2006/main">
  <p:tag name="KSO_WM_TEMPLATE_CATEGORY" val="diagram"/>
  <p:tag name="KSO_WM_TEMPLATE_INDEX" val="160810"/>
  <p:tag name="KSO_WM_TAG_VERSION" val="1.0"/>
  <p:tag name="KSO_WM_BEAUTIFY_FLAG" val="#wm#"/>
  <p:tag name="KSO_WM_UNIT_ID" val="diagram160810_7*r_t*1_1"/>
  <p:tag name="KSO_WM_UNIT_TYPE" val="r_t"/>
  <p:tag name="KSO_WM_UNIT_INDEX" val="1_1"/>
  <p:tag name="KSO_WM_UNIT_CLEAR" val="1"/>
  <p:tag name="KSO_WM_UNIT_LAYERLEVEL" val="1_1"/>
  <p:tag name="KSO_WM_UNIT_DIAGRAM_CONTRAST_TITLE_CNT" val="4"/>
  <p:tag name="KSO_WM_UNIT_DIAGRAM_DIMENSION_TITLE_CNT" val="2"/>
  <p:tag name="KSO_WM_UNIT_VALUE" val="12"/>
  <p:tag name="KSO_WM_UNIT_HIGHLIGHT" val="0"/>
  <p:tag name="KSO_WM_UNIT_COMPATIBLE" val="0"/>
  <p:tag name="KSO_WM_UNIT_PRESET_TEXT_INDEX" val="3"/>
  <p:tag name="KSO_WM_UNIT_PRESET_TEXT_LEN" val="5"/>
  <p:tag name="KSO_WM_DIAGRAM_GROUP_CODE" val="r1-1"/>
  <p:tag name="KSO_WM_UNIT_FILL_FORE_SCHEMECOLOR_INDEX" val="6"/>
  <p:tag name="KSO_WM_UNIT_FILL_TYPE" val="1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3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1447</Words>
  <Application>WPS 演示</Application>
  <PresentationFormat>宽屏</PresentationFormat>
  <Paragraphs>460</Paragraphs>
  <Slides>45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7" baseType="lpstr">
      <vt:lpstr>Arial</vt:lpstr>
      <vt:lpstr>宋体</vt:lpstr>
      <vt:lpstr>Wingdings</vt:lpstr>
      <vt:lpstr>思源黑体 Medium</vt:lpstr>
      <vt:lpstr>黑体</vt:lpstr>
      <vt:lpstr>楷体</vt:lpstr>
      <vt:lpstr>微软雅黑</vt:lpstr>
      <vt:lpstr>Arial Unicode MS</vt:lpstr>
      <vt:lpstr>Calibri</vt:lpstr>
      <vt:lpstr>Malgun Gothic</vt:lpstr>
      <vt:lpstr>WPS</vt:lpstr>
      <vt:lpstr>Word.Document.12</vt:lpstr>
      <vt:lpstr>如何评估和筛选行为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花果茶</cp:lastModifiedBy>
  <cp:revision>75</cp:revision>
  <dcterms:created xsi:type="dcterms:W3CDTF">2023-08-23T06:15:00Z</dcterms:created>
  <dcterms:modified xsi:type="dcterms:W3CDTF">2023-09-13T01:37:32Z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32763678535D4586B7E8EB14EC855F33_12</vt:lpwstr>
  </property>
  <property fmtid="{D5CDD505-2E9C-101B-9397-08002B2CF9AE}" pid="3" name="KSOProductBuildVer">
    <vt:lpwstr>2052-12.1.0.15374</vt:lpwstr>
  </property>
</Properties>
</file>