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56" r:id="rId4"/>
    <p:sldId id="274" r:id="rId5"/>
    <p:sldId id="275" r:id="rId6"/>
    <p:sldId id="276" r:id="rId7"/>
    <p:sldId id="283" r:id="rId8"/>
    <p:sldId id="284" r:id="rId9"/>
    <p:sldId id="259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B8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0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1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3.xml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4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6.xml"/><Relationship Id="rId3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9.xml"/><Relationship Id="rId3" Type="http://schemas.openxmlformats.org/officeDocument/2006/relationships/image" Target="../media/image4.png"/><Relationship Id="rId2" Type="http://schemas.openxmlformats.org/officeDocument/2006/relationships/tags" Target="../tags/tag8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科睿单独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25550" y="4295140"/>
            <a:ext cx="3590925" cy="3619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588135" y="1256665"/>
            <a:ext cx="9342755" cy="48653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家有</a:t>
            </a:r>
            <a:r>
              <a:rPr lang="en-US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ASD</a:t>
            </a:r>
            <a:r>
              <a:rPr lang="zh-CN" altLang="en-US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怎么办？</a:t>
            </a:r>
            <a:endParaRPr lang="zh-CN" altLang="en-US" sz="96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endParaRPr lang="zh-CN" altLang="en-US" sz="96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BCaBA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白振良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             2023.09.06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872615"/>
            <a:ext cx="11309985" cy="36810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孩子感觉不对劲。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去当地一样评估，医生说疑似或者确诊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再去更大的城市，去北京，去广州。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一直想要一个结果，没必要。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在去到北京或者广州听到郭老师或者邹教授给确诊时，我们终于心理踏实了，但当时也走不动路了。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孩子确诊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27150"/>
            <a:ext cx="11309985" cy="422656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确诊当时感觉天都塌了。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在医院干预，看到如此多的相似的孩子，感觉又有了希望。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听说有新的干预手段，尤其听到药到病除的宣传，立即去试试。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听说这里有个好老师，那里有个好机构局蠢蠢欲动。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然后在各个机构老师见辗转，实验各种方法。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最终有回到了原点。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不要把希望寄托在任何机构和个人身上，我们的孩子我们自己负责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谁该对孩子负责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872615"/>
            <a:ext cx="11309985" cy="36810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孩子能完全好吗？不能，只能无限接近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</a:rPr>
              <a:t>NT.</a:t>
            </a:r>
            <a:endParaRPr lang="en-US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但是我们的社交真的是短板，都会或多或少的保留这刻板的印记。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好不了那我就不干预了，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相对来说干预肯定比不干预效果好，至少不会更坏。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我们也要求个心安，不要以后后悔。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现在多一份努力，以后会少好几分的辛苦。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孩子会好吗？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821690"/>
            <a:ext cx="11309985" cy="51517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学习，学习专业的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</a:rPr>
              <a:t>ABA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干预知识。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我们陪孩子时间是最多的。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孩子最终的走向跟孩子本身能力和我们家长的付出有关。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家长的付出不只是金钱的付出，更多的依赖我们的时间和精力的付出。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找对机构，积极同老师配合。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利用好孩子的兄弟姐妹，或者亲朋好友近龄的孩子。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  <a:sym typeface="+mn-ea"/>
              </a:rPr>
              <a:t>脸皮厚点。孩子带出去，除了自己没人会关注我们的。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  <a:sym typeface="+mn-ea"/>
              </a:rPr>
              <a:t>不要给孩子贴上标签。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  <a:sym typeface="+mn-ea"/>
              </a:rPr>
              <a:t>不要跟其他人比较。跟自己比较。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家长如何做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442085"/>
            <a:ext cx="11309985" cy="51949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孩子出现你感觉不合适的行为的时候，我们首先要确定普通孩子有没有，不要盲目的给孩子下判断。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孩子的问题要写出详细的计划后在干预，不要一边干预一边改动。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对于孩子的不合适的行为，家庭内处理方式一致。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不要在孩子面前争吵，不要以为孩子不懂，当着孩子的面做一些不合适的行为，孩子会模仿的。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对于孩子的要求要符合孩子的能力，不轻易对孩子下要求，下了要做就必须要完成。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指令之下一边，没有做，我们辅助完成。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我们不要被孩子的情绪传染。不要孩子一哭我们就来脾气。记住我们的目标。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家长如何做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245235"/>
            <a:ext cx="11309985" cy="47282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如何自己的孩子教不了，我们可以找其他家长，换着孩子教。互相学习。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孩子不是我们的全部，我们不能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sym typeface="+mn-ea"/>
              </a:rPr>
              <a:t>24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小时围着孩子转，我们会受不了的。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我们要有自己的生活，调节好自己，才能更好的带孩子。不要过于紧张。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每周抽出一天来放松，放心大胆的把孩子交给另一半。大部分都是妈妈带孩子的，周六或周日就大胆的把孩子交给爸爸就行，不要担心这个担心那个的。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  <a:sym typeface="+mn-ea"/>
              </a:rPr>
              <a:t>我们要有自己的圈子，除了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  <a:sym typeface="+mn-ea"/>
              </a:rPr>
              <a:t>ASD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以外的圈子。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我们的生活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科睿单独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25550" y="4295140"/>
            <a:ext cx="3590925" cy="36195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COMMONDATA" val="eyJoZGlkIjoiNjNjODRhMzVmM2VjNjFiNmU0N2M2MGQzYjQzMWJmODcifQ=="/>
  <p:tag name="KSO_WPP_MARK_KEY" val="2dd2d3fa-2665-4054-ab58-92454c78be64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1095</Words>
  <Application>WPS 演示</Application>
  <PresentationFormat>宽屏</PresentationFormat>
  <Paragraphs>151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楷体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Baier</cp:lastModifiedBy>
  <cp:revision>58</cp:revision>
  <dcterms:created xsi:type="dcterms:W3CDTF">2023-08-23T06:15:00Z</dcterms:created>
  <dcterms:modified xsi:type="dcterms:W3CDTF">2023-09-06T14:13:18Z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32763678535D4586B7E8EB14EC855F33_12</vt:lpwstr>
  </property>
  <property fmtid="{D5CDD505-2E9C-101B-9397-08002B2CF9AE}" pid="3" name="KSOProductBuildVer">
    <vt:lpwstr>2052-11.1.0.14309</vt:lpwstr>
  </property>
</Properties>
</file>