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87" r:id="rId4"/>
    <p:sldId id="288" r:id="rId5"/>
    <p:sldId id="289" r:id="rId6"/>
    <p:sldId id="290" r:id="rId7"/>
    <p:sldId id="279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  <p:cmAuthor id="2" name="mi" initials="m" lastIdx="1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ppt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635"/>
            <a:ext cx="12193905" cy="6859270"/>
          </a:xfrm>
          <a:prstGeom prst="rect">
            <a:avLst/>
          </a:prstGeom>
        </p:spPr>
      </p:pic>
      <p:pic>
        <p:nvPicPr>
          <p:cNvPr id="5" name="图片 4" descr="4647db2e651d1a654f3bd0f635cdbfc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-635"/>
            <a:ext cx="1219327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1940560"/>
            <a:ext cx="7155180" cy="1725295"/>
          </a:xfrm>
        </p:spPr>
        <p:txBody>
          <a:bodyPr>
            <a:normAutofit/>
          </a:bodyPr>
          <a:p>
            <a:pPr algn="l"/>
            <a:r>
              <a:rPr 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100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个常见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问题</a:t>
            </a:r>
            <a:endParaRPr lang="zh-CN" altLang="en-US" spc="100">
              <a:solidFill>
                <a:srgbClr val="2A3F74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80515" y="4255135"/>
            <a:ext cx="2940050" cy="361950"/>
          </a:xfrm>
        </p:spPr>
        <p:txBody>
          <a:bodyPr>
            <a:noAutofit/>
          </a:bodyPr>
          <a:p>
            <a:r>
              <a:rPr lang="zh-CN" altLang="en-US" sz="2000" b="1" spc="200">
                <a:solidFill>
                  <a:schemeClr val="bg1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主讲人:BCBA朱雄保</a:t>
            </a:r>
            <a:endParaRPr lang="zh-CN" altLang="en-US" sz="2000" b="1" spc="200">
              <a:solidFill>
                <a:schemeClr val="bg1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5" name="标题 1"/>
          <p:cNvSpPr>
            <a:spLocks noGrp="1"/>
          </p:cNvSpPr>
          <p:nvPr>
            <p:ph type="title"/>
          </p:nvPr>
        </p:nvSpPr>
        <p:spPr>
          <a:xfrm>
            <a:off x="833120" y="830580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38.</a:t>
            </a:r>
            <a:r>
              <a:rPr lang="zh-CN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某个音节不准</a:t>
            </a:r>
            <a:endParaRPr lang="zh-CN" altLang="zh-CN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60145" y="1408430"/>
            <a:ext cx="10140315" cy="4599940"/>
          </a:xfrm>
        </p:spPr>
        <p:txBody>
          <a:bodyPr lIns="90170" tIns="46990" rIns="90170" bIns="46990" rtlCol="0">
            <a:norm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1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）如果孩子只是某个音节不准，除非很影响孩子句子理解能力。不然不需要刻意进行纠正。可以等孩子技能发展后，再回过来观察技能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发展。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2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）跟孩子年龄和地域有关（有些地方会带有方言，没法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进行）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3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）录制标准发音和孩子的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发音。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4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）提供视觉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辅助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809" name="标题 1"/>
          <p:cNvSpPr>
            <a:spLocks noGrp="1"/>
          </p:cNvSpPr>
          <p:nvPr>
            <p:ph type="title"/>
          </p:nvPr>
        </p:nvSpPr>
        <p:spPr>
          <a:xfrm>
            <a:off x="983615" y="597535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39.</a:t>
            </a:r>
            <a:r>
              <a:rPr lang="zh-CN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孩子说话快又含糊不清</a:t>
            </a:r>
            <a:endParaRPr lang="zh-CN" altLang="zh-CN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615" y="1625600"/>
            <a:ext cx="9182735" cy="4172585"/>
          </a:xfrm>
        </p:spPr>
        <p:txBody>
          <a:bodyPr lIns="90170" tIns="46990" rIns="90170" bIns="46990" rtlCol="0">
            <a:norm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1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）点点训练（画不同间隔的点，来提示孩子说话的快慢，间隔大就满，间隔小就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快）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2.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慢慢撤出点点，让孩子说话在恰当的速度和清晰度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上。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3.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从字词到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句子。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4.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应对不同的情境下都可以（着急，或者平静的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时候）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3" name="标题 1"/>
          <p:cNvSpPr>
            <a:spLocks noGrp="1"/>
          </p:cNvSpPr>
          <p:nvPr>
            <p:ph type="title"/>
          </p:nvPr>
        </p:nvSpPr>
        <p:spPr>
          <a:xfrm>
            <a:off x="829945" y="830580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40.</a:t>
            </a:r>
            <a:r>
              <a:rPr lang="zh-CN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孩子自问自答</a:t>
            </a:r>
            <a:endParaRPr lang="zh-CN" altLang="zh-CN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2460" y="1625600"/>
            <a:ext cx="9533890" cy="4140200"/>
          </a:xfrm>
        </p:spPr>
        <p:txBody>
          <a:bodyPr lIns="90170" tIns="46990" rIns="90170" bIns="46990" rtlCol="0">
            <a:norm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1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）往往这类孩子很多提要求，问答，或者对话。辅助者都是满足孩子需要的教学者。这样容易形成一个行为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模式。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2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）建议从新配对，可以通过示范：就是老师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A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和老师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B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做相关教学，转到孩子上面。也可以让老师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B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作为影子辅助孩子说出来。让老师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A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作为教学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者。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857" name="标题 1"/>
          <p:cNvSpPr>
            <a:spLocks noGrp="1"/>
          </p:cNvSpPr>
          <p:nvPr>
            <p:ph type="title"/>
          </p:nvPr>
        </p:nvSpPr>
        <p:spPr>
          <a:xfrm>
            <a:off x="640715" y="690880"/>
            <a:ext cx="8140700" cy="331788"/>
          </a:xfrm>
        </p:spPr>
        <p:txBody>
          <a:bodyPr wrap="square" lIns="90170" tIns="46990" rIns="90170" bIns="46990" anchor="ctr" anchorCtr="0">
            <a:normAutofit fontScale="90000"/>
          </a:bodyPr>
          <a:p>
            <a:pPr indent="0" defTabSz="914400">
              <a:buNone/>
            </a:pPr>
            <a:r>
              <a:rPr lang="en-US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41.</a:t>
            </a:r>
            <a:r>
              <a:rPr lang="zh-CN" altLang="zh-CN" kern="1200" normalizeH="0" baseline="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孩子没法区分问句</a:t>
            </a:r>
            <a:endParaRPr lang="zh-CN" altLang="zh-CN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9955" y="1625600"/>
            <a:ext cx="10112375" cy="4215130"/>
          </a:xfrm>
        </p:spPr>
        <p:txBody>
          <a:bodyPr lIns="90170" tIns="46990" rIns="90170" bIns="46990" rtlCol="0">
            <a:norm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1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）问句会有很多，常见的：谁？做什么？怎么样？为什么？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在哪里？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2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）分为两种：一种是孩子去回答这些问题，孩子需要掌握，物品，人物，动作，事件，因果关系，场所等等。再去做区辩。区辩前面选择区别大一些的，后面小一些。配对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-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辨认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-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命名</a:t>
            </a: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-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回应问句可以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来回切换。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zh-CN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3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）另外一种是诱发沟通：孩子主动去提问，这个往往需要创造很多环境，而且为了刻板，老师或家长需要提供多重不同的</a:t>
            </a:r>
            <a:r>
              <a:rPr kumimoji="0" lang="zh-CN" altLang="en-US" sz="20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汉仪行者笔记简" charset="-122"/>
                <a:cs typeface="+mn-cs"/>
              </a:rPr>
              <a:t>范例。</a:t>
            </a: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zh-CN" altLang="en-US" sz="2000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科睿单独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13275"/>
            <a:ext cx="2102485" cy="21196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76015" y="2317750"/>
            <a:ext cx="566039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600"/>
              <a:t>谢谢</a:t>
            </a:r>
            <a:endParaRPr lang="zh-CN" altLang="en-US" sz="9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20983"/>
</p:tagLst>
</file>

<file path=ppt/tags/tag5.xml><?xml version="1.0" encoding="utf-8"?>
<p:tagLst xmlns:p="http://schemas.openxmlformats.org/presentationml/2006/main">
  <p:tag name="COMMONDATA" val="eyJoZGlkIjoiZTRjNjhmZWNiMjdkZWNhNzg3N2ZhN2FkYzNkMjQzMW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WPS 演示</Application>
  <PresentationFormat>宽屏</PresentationFormat>
  <Paragraphs>33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思源黑体 Medium</vt:lpstr>
      <vt:lpstr>黑体</vt:lpstr>
      <vt:lpstr>楷体</vt:lpstr>
      <vt:lpstr>汉仪行者笔记简</vt:lpstr>
      <vt:lpstr>微软雅黑</vt:lpstr>
      <vt:lpstr>Arial Unicode MS</vt:lpstr>
      <vt:lpstr>Calibri</vt:lpstr>
      <vt:lpstr>WPS</vt:lpstr>
      <vt:lpstr>100个常见问题</vt:lpstr>
      <vt:lpstr>38.某个音节不准</vt:lpstr>
      <vt:lpstr>39.孩子说话快又含糊不清</vt:lpstr>
      <vt:lpstr>40.孩子自问自答</vt:lpstr>
      <vt:lpstr>41.孩子没法区分问句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Tao00</cp:lastModifiedBy>
  <cp:revision>56</cp:revision>
  <dcterms:created xsi:type="dcterms:W3CDTF">2023-08-23T06:15:00Z</dcterms:created>
  <dcterms:modified xsi:type="dcterms:W3CDTF">2023-12-26T04:41:19Z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32763678535D4586B7E8EB14EC855F33_12</vt:lpwstr>
  </property>
  <property fmtid="{D5CDD505-2E9C-101B-9397-08002B2CF9AE}" pid="3" name="KSOProductBuildVer">
    <vt:lpwstr>2052-12.1.0.16120</vt:lpwstr>
  </property>
</Properties>
</file>