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7" r:id="rId4"/>
    <p:sldId id="288" r:id="rId5"/>
    <p:sldId id="289" r:id="rId6"/>
    <p:sldId id="290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标题 1"/>
          <p:cNvSpPr>
            <a:spLocks noGrp="1"/>
          </p:cNvSpPr>
          <p:nvPr>
            <p:ph type="title"/>
          </p:nvPr>
        </p:nvSpPr>
        <p:spPr>
          <a:xfrm>
            <a:off x="986790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46.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主题对话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4575" y="1471295"/>
            <a:ext cx="10237470" cy="4503420"/>
          </a:xfrm>
        </p:spPr>
        <p:txBody>
          <a:bodyPr lIns="90170" tIns="46990" rIns="90170" bIns="46990" rtlCol="0">
            <a:normAutofit lnSpcReduction="1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主题对话，相比于对话更难。对话只要一来一回，主题对话要求孩子围绕一个主题去说很长。每次孩子的言语反应都受制于变化的前事刺激，这就让对话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很难。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孩子的经验，以及对经验的记忆，还有用语言组织经验的能力。也会影响对主题对话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持续。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）确定主题，主题要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丰富。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）确定不同的脚本（回忆，事件，人物，情感，评价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...)</a:t>
            </a:r>
            <a:endParaRPr kumimoji="0" lang="en-US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）和不同的人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练习。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）在不同地方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练习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1" name="标题 1"/>
          <p:cNvSpPr>
            <a:spLocks noGrp="1"/>
          </p:cNvSpPr>
          <p:nvPr>
            <p:ph type="title"/>
          </p:nvPr>
        </p:nvSpPr>
        <p:spPr>
          <a:xfrm>
            <a:off x="489585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47.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孩子不能区辩指令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4860" y="1625600"/>
            <a:ext cx="10247630" cy="4070350"/>
          </a:xfrm>
        </p:spPr>
        <p:txBody>
          <a:bodyPr lIns="90170" tIns="46990" rIns="90170" bIns="4699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在听到一个简单的指令后去执行该动作，是一个孩子参与社会互动必备的一个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技能。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孩子不能区辩指令会出现这么几个情况：一个是完全没有反应，一个是过度依赖辅助，一个就是猜测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反应。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）这些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表现和孩子动机有关，有时候孩子对人声音的关注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也有关。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）孩子肢体能力是我们要考虑的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因素。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）新授技能如果经常会混，新授和目标要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区别大。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）孩子生活中经常接触到的目标最为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优先。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标题 1"/>
          <p:cNvSpPr>
            <a:spLocks noGrp="1"/>
          </p:cNvSpPr>
          <p:nvPr>
            <p:ph type="title"/>
          </p:nvPr>
        </p:nvSpPr>
        <p:spPr>
          <a:xfrm>
            <a:off x="577215" y="66294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48.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多成分指令孩子没有办法执行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4570" y="1515745"/>
            <a:ext cx="9225915" cy="4447540"/>
          </a:xfrm>
        </p:spPr>
        <p:txBody>
          <a:bodyPr lIns="90170" tIns="46990" rIns="90170" bIns="4699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多成分包括：把上下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/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前后等方位的，也有新旧等形容词的，也会有一些概念性的，让孩子执行并区辩不同的成分。对孩子理解能力是一个提高。可以作为复合指令（刷牙的时候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接水）的一个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延申。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孩子可能出现的问题是抓不住关键信息。前期可以加大特征慢慢的减少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提示。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49" name="标题 1"/>
          <p:cNvSpPr>
            <a:spLocks noGrp="1"/>
          </p:cNvSpPr>
          <p:nvPr>
            <p:ph type="title"/>
          </p:nvPr>
        </p:nvSpPr>
        <p:spPr>
          <a:xfrm>
            <a:off x="840105" y="94869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49.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没法理解言外之意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55" y="1625600"/>
            <a:ext cx="10456545" cy="4491355"/>
          </a:xfrm>
        </p:spPr>
        <p:txBody>
          <a:bodyPr lIns="90170" tIns="46990" rIns="90170" bIns="4699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例如：让孩子去倒水孩子能够理解，说：我好像很久没有喝水了，或者我嘴巴干了，孩子就没有反应。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孩子需要有一定的因果关系，为什么怎么办的能力，会处理问题。然后教授孩子去解读别人的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言外之意。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解读正确后，开始回应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别人。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5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39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46.主题对话</vt:lpstr>
      <vt:lpstr>47.孩子不能区辩指令</vt:lpstr>
      <vt:lpstr>48.多成分指令孩子没有办法执行</vt:lpstr>
      <vt:lpstr>49.没法理解言外之意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55</cp:revision>
  <dcterms:created xsi:type="dcterms:W3CDTF">2023-08-23T06:15:00Z</dcterms:created>
  <dcterms:modified xsi:type="dcterms:W3CDTF">2023-12-26T04:45:31Z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2052-12.1.0.16120</vt:lpwstr>
  </property>
</Properties>
</file>