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87" r:id="rId4"/>
    <p:sldId id="288" r:id="rId5"/>
    <p:sldId id="289" r:id="rId6"/>
    <p:sldId id="290" r:id="rId7"/>
    <p:sldId id="27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标题 1"/>
          <p:cNvSpPr>
            <a:spLocks noGrp="1"/>
          </p:cNvSpPr>
          <p:nvPr>
            <p:ph type="title"/>
          </p:nvPr>
        </p:nvSpPr>
        <p:spPr>
          <a:xfrm>
            <a:off x="763270" y="8305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50.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孩子学习类别的时候遇到困难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9165" y="1702435"/>
            <a:ext cx="9643745" cy="4217035"/>
          </a:xfrm>
        </p:spPr>
        <p:txBody>
          <a:bodyPr lIns="90170" tIns="46990" rIns="90170" bIns="46990" rtlCol="0">
            <a:normAutofit lnSpcReduction="20000"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分类能力是孩子在辨认的基础上的一个提升。把相似或者一个种类的物品放在一起，是分类的目的和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意义。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分类程序，常见的程序就是放，拿，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说。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第一步：把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..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类别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放一起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第二步：拿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..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类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第三步：。。是什么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类？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标题 1"/>
          <p:cNvSpPr>
            <a:spLocks noGrp="1"/>
          </p:cNvSpPr>
          <p:nvPr>
            <p:ph type="title"/>
          </p:nvPr>
        </p:nvSpPr>
        <p:spPr>
          <a:xfrm>
            <a:off x="881380" y="8305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51.</a:t>
            </a:r>
            <a:r>
              <a:rPr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孩子没法掌握物品</a:t>
            </a:r>
            <a:r>
              <a:rPr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功能</a:t>
            </a:r>
            <a:endParaRPr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1410" y="1408430"/>
            <a:ext cx="9438640" cy="4377690"/>
          </a:xfrm>
        </p:spPr>
        <p:txBody>
          <a:bodyPr lIns="90170" tIns="46990" rIns="90170" bIns="46990" rtlCol="0">
            <a:normAutofit lnSpcReduction="20000"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物品功能阶段：正确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使用、辨认、命名、回答问题、利用功能解决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问题。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每个孩子在每个阶段都可能出现相应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问题。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每个阶段提示方式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不同。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标题 1"/>
          <p:cNvSpPr>
            <a:spLocks noGrp="1"/>
          </p:cNvSpPr>
          <p:nvPr>
            <p:ph type="title"/>
          </p:nvPr>
        </p:nvSpPr>
        <p:spPr>
          <a:xfrm>
            <a:off x="814070" y="715645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52.</a:t>
            </a:r>
            <a:r>
              <a:rPr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形状学习遇到</a:t>
            </a:r>
            <a:r>
              <a:rPr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困难</a:t>
            </a:r>
            <a:endParaRPr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5650" y="1625600"/>
            <a:ext cx="8140700" cy="4041775"/>
          </a:xfrm>
        </p:spPr>
        <p:txBody>
          <a:bodyPr lIns="90170" tIns="46990" rIns="90170" bIns="46990" rtlCol="0">
            <a:normAutofit lnSpcReduction="20000"/>
          </a:bodyPr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4070" y="1353185"/>
            <a:ext cx="9822815" cy="4519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</a:t>
            </a:r>
            <a:r>
              <a:rPr lang="zh-CN" altLang="en-US"/>
              <a:t>形状学习本身是否是孩子当前需要学习的内容，需要我们多思考。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当孩子学习形状时出现经常储蓄哦，逃避等情况时，孩子就不宜学习相关</a:t>
            </a:r>
            <a:r>
              <a:rPr lang="zh-CN" altLang="en-US"/>
              <a:t>内容。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思考当下孩子更需要学习的</a:t>
            </a:r>
            <a:r>
              <a:rPr lang="zh-CN" altLang="en-US"/>
              <a:t>内容。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学习形状也是一个可以从配对，辨认，命名，以及举例程序（正方形</a:t>
            </a:r>
            <a:r>
              <a:rPr lang="zh-CN" altLang="en-US"/>
              <a:t>有什么）的</a:t>
            </a:r>
            <a:r>
              <a:rPr lang="zh-CN" altLang="en-US"/>
              <a:t>过程。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5.</a:t>
            </a:r>
            <a:r>
              <a:rPr lang="zh-CN" altLang="en-US"/>
              <a:t>提示方式根据学习的内容</a:t>
            </a:r>
            <a:r>
              <a:rPr lang="zh-CN" altLang="en-US"/>
              <a:t>进行。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标题 1"/>
          <p:cNvSpPr>
            <a:spLocks noGrp="1"/>
          </p:cNvSpPr>
          <p:nvPr>
            <p:ph type="title"/>
          </p:nvPr>
        </p:nvSpPr>
        <p:spPr>
          <a:xfrm>
            <a:off x="582930" y="8305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53.</a:t>
            </a:r>
            <a:r>
              <a:rPr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孩子学习颜色出现</a:t>
            </a:r>
            <a:r>
              <a:rPr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困难</a:t>
            </a:r>
            <a:endParaRPr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5650" y="1625600"/>
            <a:ext cx="8140700" cy="4041775"/>
          </a:xfrm>
        </p:spPr>
        <p:txBody>
          <a:bodyPr lIns="90170" tIns="46990" rIns="90170" bIns="46990" rtlCol="0">
            <a:normAutofit lnSpcReduction="20000"/>
          </a:bodyPr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2505" y="1493520"/>
            <a:ext cx="9663430" cy="4318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</a:t>
            </a:r>
            <a:r>
              <a:rPr lang="zh-CN" altLang="en-US"/>
              <a:t>颜色可以分成配对，辨认，命名以及用颜色提要求，或者举例</a:t>
            </a:r>
            <a:r>
              <a:rPr lang="zh-CN" altLang="en-US"/>
              <a:t>程序。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若孩子对颜色不感兴趣，先不着急</a:t>
            </a:r>
            <a:r>
              <a:rPr lang="zh-CN" altLang="en-US"/>
              <a:t>学习。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颜色的应用在生活中，对于有些孩子</a:t>
            </a:r>
            <a:r>
              <a:rPr lang="en-US" altLang="zh-CN"/>
              <a:t> </a:t>
            </a:r>
            <a:r>
              <a:rPr lang="zh-CN" altLang="en-US"/>
              <a:t>常用，有些孩子不常用。所以类化和维持都需要</a:t>
            </a:r>
            <a:r>
              <a:rPr lang="zh-CN" altLang="en-US"/>
              <a:t>考虑。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5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WPS 演示</Application>
  <PresentationFormat>宽屏</PresentationFormat>
  <Paragraphs>47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思源黑体 Medium</vt:lpstr>
      <vt:lpstr>黑体</vt:lpstr>
      <vt:lpstr>楷体</vt:lpstr>
      <vt:lpstr>汉仪行者笔记简</vt:lpstr>
      <vt:lpstr>微软雅黑</vt:lpstr>
      <vt:lpstr>Arial Unicode MS</vt:lpstr>
      <vt:lpstr>Calibri</vt:lpstr>
      <vt:lpstr>WPS</vt:lpstr>
      <vt:lpstr>100个常见问题</vt:lpstr>
      <vt:lpstr>50.孩子学习类别的时候遇到困难</vt:lpstr>
      <vt:lpstr>51.孩子没法掌握物品功能</vt:lpstr>
      <vt:lpstr>52.形状学习遇到困难</vt:lpstr>
      <vt:lpstr>53.孩子学习颜色出现困难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55</cp:revision>
  <dcterms:created xsi:type="dcterms:W3CDTF">2023-08-23T06:15:00Z</dcterms:created>
  <dcterms:modified xsi:type="dcterms:W3CDTF">2023-12-26T04:47:53Z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2052-12.1.0.16120</vt:lpwstr>
  </property>
</Properties>
</file>