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92" r:id="rId4"/>
    <p:sldId id="293" r:id="rId5"/>
    <p:sldId id="294" r:id="rId6"/>
    <p:sldId id="295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621665" y="7289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54.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对比性</a:t>
            </a:r>
            <a:r>
              <a:rPr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形容词</a:t>
            </a:r>
            <a:endParaRPr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340" y="1644015"/>
            <a:ext cx="10171430" cy="3686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对比性形容词涉及多种内容，包括长短、大小，新旧</a:t>
            </a:r>
            <a:r>
              <a:rPr lang="en-US" altLang="zh-CN"/>
              <a:t>....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孩子可能只掌握少数几对形容词，对其他项目学习</a:t>
            </a:r>
            <a:r>
              <a:rPr lang="zh-CN" altLang="en-US"/>
              <a:t>较难。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孩子要有生活经验学习的速度可能</a:t>
            </a:r>
            <a:r>
              <a:rPr lang="zh-CN" altLang="en-US"/>
              <a:t>更快。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两个物品对比，有时候也会三个（最大，</a:t>
            </a:r>
            <a:r>
              <a:rPr lang="zh-CN" altLang="en-US"/>
              <a:t>最小）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学习完要创造机会生活中</a:t>
            </a:r>
            <a:r>
              <a:rPr lang="zh-CN" altLang="en-US"/>
              <a:t>多使用。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611505" y="73914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55.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排序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问题</a:t>
            </a:r>
            <a:endParaRPr lang="zh-CN" altLang="en-US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1365250"/>
            <a:ext cx="10392410" cy="452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排序是孩子逻辑思维一个表现。将事件按顺序排列是孩子必备技能</a:t>
            </a:r>
            <a:r>
              <a:rPr lang="zh-CN" altLang="en-US"/>
              <a:t>之一。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排序可以</a:t>
            </a:r>
            <a:r>
              <a:rPr lang="en-US" altLang="zh-CN"/>
              <a:t>2-5</a:t>
            </a:r>
            <a:r>
              <a:rPr lang="zh-CN" altLang="en-US"/>
              <a:t>张，但是不建议再</a:t>
            </a:r>
            <a:r>
              <a:rPr lang="zh-CN" altLang="en-US"/>
              <a:t>多。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排序主要两个过程：排（按顺序放好），说（用连接词</a:t>
            </a:r>
            <a:r>
              <a:rPr lang="zh-CN" altLang="en-US"/>
              <a:t>描述）。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孩子有经历的事件作为优先教学的</a:t>
            </a:r>
            <a:r>
              <a:rPr lang="zh-CN" altLang="en-US"/>
              <a:t>内容。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做人物，材料等多种信息类化</a:t>
            </a:r>
            <a:r>
              <a:rPr lang="en-US" altLang="zh-CN"/>
              <a:t>...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6.</a:t>
            </a:r>
            <a:r>
              <a:rPr lang="zh-CN" altLang="en-US"/>
              <a:t>最后可以延申到孩子将一个完整的</a:t>
            </a:r>
            <a:r>
              <a:rPr lang="zh-CN" altLang="en-US"/>
              <a:t>故事。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612140" y="70993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56.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规律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问题</a:t>
            </a:r>
            <a:endParaRPr lang="zh-CN" altLang="en-US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1535" y="1413510"/>
            <a:ext cx="10951210" cy="4581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找到规律，对孩子今后总结归纳等多种技能学习来说是一个先备</a:t>
            </a:r>
            <a:r>
              <a:rPr lang="zh-CN" altLang="en-US"/>
              <a:t>技能。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规律形式：</a:t>
            </a:r>
            <a:r>
              <a:rPr lang="en-US" altLang="zh-CN"/>
              <a:t>ABA</a:t>
            </a:r>
            <a:r>
              <a:rPr lang="zh-CN" altLang="en-US"/>
              <a:t>，</a:t>
            </a:r>
            <a:r>
              <a:rPr lang="en-US" altLang="zh-CN"/>
              <a:t>AAB , ABAB ,ABC ,BAA....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阶段可以分为，放：按照现有的规律放置下一个。说：下一个是什么</a:t>
            </a:r>
            <a:r>
              <a:rPr lang="en-US" altLang="zh-CN"/>
              <a:t>...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4.</a:t>
            </a:r>
            <a:r>
              <a:rPr lang="zh-CN" altLang="en-US"/>
              <a:t>找规律可能在生活中并不常用，需要考虑维持的</a:t>
            </a:r>
            <a:r>
              <a:rPr lang="zh-CN" altLang="en-US"/>
              <a:t>问题。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是今后学习数学或相关知识先备</a:t>
            </a:r>
            <a:r>
              <a:rPr lang="zh-CN" altLang="en-US"/>
              <a:t>技能。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3" name="标题 1"/>
          <p:cNvSpPr>
            <a:spLocks noGrp="1"/>
          </p:cNvSpPr>
          <p:nvPr>
            <p:ph type="title"/>
          </p:nvPr>
        </p:nvSpPr>
        <p:spPr>
          <a:xfrm>
            <a:off x="400050" y="633095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57.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推理</a:t>
            </a:r>
            <a:r>
              <a:rPr lang="zh-CN" altLang="en-US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问题</a:t>
            </a:r>
            <a:endParaRPr lang="zh-CN" altLang="en-US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5650" y="1625600"/>
            <a:ext cx="8140700" cy="4041775"/>
          </a:xfrm>
        </p:spPr>
        <p:txBody>
          <a:bodyPr lIns="90170" tIns="46990" rIns="90170" bIns="46990" rtlCol="0">
            <a:normAutofit lnSpcReduction="20000"/>
          </a:bodyPr>
          <a:p>
            <a: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625" y="1230630"/>
            <a:ext cx="10690860" cy="443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推理是根据已经发生的事件或者已知条件进行推理的过程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推理阶段是，有视觉卡片辨认阶段，有前事卡片</a:t>
            </a:r>
            <a:r>
              <a:rPr lang="zh-CN" altLang="en-US"/>
              <a:t>并需要口头推理阶段，根据没有前事卡片推理</a:t>
            </a:r>
            <a:r>
              <a:rPr lang="zh-CN" altLang="en-US"/>
              <a:t>阶段。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推理学习需要充分的生活</a:t>
            </a:r>
            <a:r>
              <a:rPr lang="zh-CN" altLang="en-US"/>
              <a:t>经验。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推理的内容需要</a:t>
            </a:r>
            <a:r>
              <a:rPr lang="zh-CN" altLang="en-US"/>
              <a:t>丰富。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推理是今后更深层的对话，或者心智解读先备</a:t>
            </a:r>
            <a:r>
              <a:rPr lang="zh-CN" altLang="en-US"/>
              <a:t>课程。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5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WPS 演示</Application>
  <PresentationFormat>宽屏</PresentationFormat>
  <Paragraphs>64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思源黑体 Medium</vt:lpstr>
      <vt:lpstr>黑体</vt:lpstr>
      <vt:lpstr>汉仪行者笔记简</vt:lpstr>
      <vt:lpstr>微软雅黑</vt:lpstr>
      <vt:lpstr>Arial Unicode MS</vt:lpstr>
      <vt:lpstr>Calibri</vt:lpstr>
      <vt:lpstr>WPS</vt:lpstr>
      <vt:lpstr>100个常见问题</vt:lpstr>
      <vt:lpstr>54.对比性形容词</vt:lpstr>
      <vt:lpstr>55.排序问题</vt:lpstr>
      <vt:lpstr>56.规律问题</vt:lpstr>
      <vt:lpstr>57.推理问题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57</cp:revision>
  <dcterms:created xsi:type="dcterms:W3CDTF">2023-08-23T06:15:00Z</dcterms:created>
  <dcterms:modified xsi:type="dcterms:W3CDTF">2024-01-04T01:30:52Z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2052-12.1.0.16120</vt:lpwstr>
  </property>
</Properties>
</file>