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2.svg" ContentType="image/svg+xml"/>
  <Override PartName="/ppt/media/image14.svg" ContentType="image/svg+xml"/>
  <Override PartName="/ppt/media/image16.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5"/>
  </p:notesMasterIdLst>
  <p:handoutMasterIdLst>
    <p:handoutMasterId r:id="rId46"/>
  </p:handoutMasterIdLst>
  <p:sldIdLst>
    <p:sldId id="266" r:id="rId3"/>
    <p:sldId id="267" r:id="rId4"/>
    <p:sldId id="256" r:id="rId5"/>
    <p:sldId id="260" r:id="rId6"/>
    <p:sldId id="257" r:id="rId7"/>
    <p:sldId id="261" r:id="rId8"/>
    <p:sldId id="275" r:id="rId9"/>
    <p:sldId id="276" r:id="rId10"/>
    <p:sldId id="283" r:id="rId11"/>
    <p:sldId id="291" r:id="rId12"/>
    <p:sldId id="293" r:id="rId13"/>
    <p:sldId id="292" r:id="rId14"/>
    <p:sldId id="305" r:id="rId15"/>
    <p:sldId id="306" r:id="rId16"/>
    <p:sldId id="277" r:id="rId17"/>
    <p:sldId id="278" r:id="rId18"/>
    <p:sldId id="307" r:id="rId19"/>
    <p:sldId id="308" r:id="rId20"/>
    <p:sldId id="309" r:id="rId21"/>
    <p:sldId id="310" r:id="rId22"/>
    <p:sldId id="311" r:id="rId23"/>
    <p:sldId id="312" r:id="rId24"/>
    <p:sldId id="313" r:id="rId25"/>
    <p:sldId id="314" r:id="rId26"/>
    <p:sldId id="315" r:id="rId27"/>
    <p:sldId id="316" r:id="rId28"/>
    <p:sldId id="317" r:id="rId29"/>
    <p:sldId id="318" r:id="rId30"/>
    <p:sldId id="319" r:id="rId31"/>
    <p:sldId id="320" r:id="rId32"/>
    <p:sldId id="321" r:id="rId33"/>
    <p:sldId id="322" r:id="rId34"/>
    <p:sldId id="323" r:id="rId35"/>
    <p:sldId id="324" r:id="rId36"/>
    <p:sldId id="325" r:id="rId37"/>
    <p:sldId id="304" r:id="rId38"/>
    <p:sldId id="294" r:id="rId39"/>
    <p:sldId id="295" r:id="rId40"/>
    <p:sldId id="296" r:id="rId41"/>
    <p:sldId id="297" r:id="rId42"/>
    <p:sldId id="281" r:id="rId43"/>
    <p:sldId id="259" r:id="rId44"/>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A" lastIdx="0" clrIdx="1"/>
  <p:cmAuthor id="2" name="mi" initials="m" lastIdx="1" clrIdx="1"/>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DB8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1" Type="http://schemas.openxmlformats.org/officeDocument/2006/relationships/tags" Target="tags/tag148.xml"/><Relationship Id="rId50" Type="http://schemas.openxmlformats.org/officeDocument/2006/relationships/commentAuthors" Target="commentAuthors.xml"/><Relationship Id="rId5" Type="http://schemas.openxmlformats.org/officeDocument/2006/relationships/slide" Target="slides/slide3.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handoutMaster" Target="handoutMasters/handoutMaster1.xml"/><Relationship Id="rId45" Type="http://schemas.openxmlformats.org/officeDocument/2006/relationships/notesMaster" Target="notesMasters/notesMaster1.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tags" Target="../tags/tag14.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tags" Target="../tags/tag13.xml"/><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media/image7.png"/><Relationship Id="rId37" Type="http://schemas.openxmlformats.org/officeDocument/2006/relationships/slideLayout" Target="../slideLayouts/slideLayout1.xml"/><Relationship Id="rId36" Type="http://schemas.openxmlformats.org/officeDocument/2006/relationships/tags" Target="../tags/tag47.xml"/><Relationship Id="rId35" Type="http://schemas.openxmlformats.org/officeDocument/2006/relationships/tags" Target="../tags/tag46.xml"/><Relationship Id="rId34" Type="http://schemas.openxmlformats.org/officeDocument/2006/relationships/tags" Target="../tags/tag45.xml"/><Relationship Id="rId33" Type="http://schemas.openxmlformats.org/officeDocument/2006/relationships/tags" Target="../tags/tag44.xml"/><Relationship Id="rId32" Type="http://schemas.openxmlformats.org/officeDocument/2006/relationships/tags" Target="../tags/tag43.xml"/><Relationship Id="rId31" Type="http://schemas.openxmlformats.org/officeDocument/2006/relationships/tags" Target="../tags/tag42.xml"/><Relationship Id="rId30" Type="http://schemas.openxmlformats.org/officeDocument/2006/relationships/tags" Target="../tags/tag41.xml"/><Relationship Id="rId3" Type="http://schemas.openxmlformats.org/officeDocument/2006/relationships/image" Target="../media/image6.png"/><Relationship Id="rId29" Type="http://schemas.openxmlformats.org/officeDocument/2006/relationships/tags" Target="../tags/tag40.xml"/><Relationship Id="rId28" Type="http://schemas.openxmlformats.org/officeDocument/2006/relationships/tags" Target="../tags/tag39.xml"/><Relationship Id="rId27" Type="http://schemas.openxmlformats.org/officeDocument/2006/relationships/tags" Target="../tags/tag38.xml"/><Relationship Id="rId26" Type="http://schemas.openxmlformats.org/officeDocument/2006/relationships/tags" Target="../tags/tag37.xml"/><Relationship Id="rId25" Type="http://schemas.openxmlformats.org/officeDocument/2006/relationships/tags" Target="../tags/tag36.xml"/><Relationship Id="rId24" Type="http://schemas.openxmlformats.org/officeDocument/2006/relationships/tags" Target="../tags/tag35.xml"/><Relationship Id="rId23" Type="http://schemas.openxmlformats.org/officeDocument/2006/relationships/tags" Target="../tags/tag34.xml"/><Relationship Id="rId22" Type="http://schemas.openxmlformats.org/officeDocument/2006/relationships/tags" Target="../tags/tag33.xml"/><Relationship Id="rId21" Type="http://schemas.openxmlformats.org/officeDocument/2006/relationships/tags" Target="../tags/tag32.xml"/><Relationship Id="rId20" Type="http://schemas.openxmlformats.org/officeDocument/2006/relationships/tags" Target="../tags/tag31.xml"/><Relationship Id="rId2" Type="http://schemas.openxmlformats.org/officeDocument/2006/relationships/tags" Target="../tags/tag15.xml"/><Relationship Id="rId19" Type="http://schemas.openxmlformats.org/officeDocument/2006/relationships/tags" Target="../tags/tag30.xml"/><Relationship Id="rId18" Type="http://schemas.openxmlformats.org/officeDocument/2006/relationships/tags" Target="../tags/tag29.xml"/><Relationship Id="rId17" Type="http://schemas.openxmlformats.org/officeDocument/2006/relationships/tags" Target="../tags/tag28.xml"/><Relationship Id="rId16" Type="http://schemas.openxmlformats.org/officeDocument/2006/relationships/tags" Target="../tags/tag27.xml"/><Relationship Id="rId15" Type="http://schemas.openxmlformats.org/officeDocument/2006/relationships/tags" Target="../tags/tag26.xml"/><Relationship Id="rId14" Type="http://schemas.openxmlformats.org/officeDocument/2006/relationships/tags" Target="../tags/tag25.xml"/><Relationship Id="rId13" Type="http://schemas.openxmlformats.org/officeDocument/2006/relationships/tags" Target="../tags/tag24.xml"/><Relationship Id="rId12" Type="http://schemas.openxmlformats.org/officeDocument/2006/relationships/tags" Target="../tags/tag23.xml"/><Relationship Id="rId11" Type="http://schemas.openxmlformats.org/officeDocument/2006/relationships/tags" Target="../tags/tag22.xml"/><Relationship Id="rId10" Type="http://schemas.openxmlformats.org/officeDocument/2006/relationships/tags" Target="../tags/tag21.xml"/><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tags" Target="../tags/tag48.xml"/><Relationship Id="rId1" Type="http://schemas.openxmlformats.org/officeDocument/2006/relationships/image" Target="../media/image5.jpe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tags" Target="../tags/tag49.xml"/><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tags" Target="../tags/tag50.xml"/><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image" Target="../media/image6.png"/><Relationship Id="rId31" Type="http://schemas.openxmlformats.org/officeDocument/2006/relationships/slideLayout" Target="../slideLayouts/slideLayout1.xml"/><Relationship Id="rId30" Type="http://schemas.openxmlformats.org/officeDocument/2006/relationships/image" Target="../media/image16.svg"/><Relationship Id="rId3" Type="http://schemas.openxmlformats.org/officeDocument/2006/relationships/tags" Target="../tags/tag51.xml"/><Relationship Id="rId29" Type="http://schemas.openxmlformats.org/officeDocument/2006/relationships/image" Target="../media/image15.png"/><Relationship Id="rId28" Type="http://schemas.openxmlformats.org/officeDocument/2006/relationships/tags" Target="../tags/tag71.xml"/><Relationship Id="rId27" Type="http://schemas.openxmlformats.org/officeDocument/2006/relationships/tags" Target="../tags/tag70.xml"/><Relationship Id="rId26" Type="http://schemas.openxmlformats.org/officeDocument/2006/relationships/tags" Target="../tags/tag69.xml"/><Relationship Id="rId25" Type="http://schemas.openxmlformats.org/officeDocument/2006/relationships/tags" Target="../tags/tag68.xml"/><Relationship Id="rId24" Type="http://schemas.openxmlformats.org/officeDocument/2006/relationships/tags" Target="../tags/tag67.xml"/><Relationship Id="rId23" Type="http://schemas.openxmlformats.org/officeDocument/2006/relationships/tags" Target="../tags/tag66.xml"/><Relationship Id="rId22" Type="http://schemas.openxmlformats.org/officeDocument/2006/relationships/image" Target="../media/image14.svg"/><Relationship Id="rId21" Type="http://schemas.openxmlformats.org/officeDocument/2006/relationships/image" Target="../media/image13.png"/><Relationship Id="rId20" Type="http://schemas.openxmlformats.org/officeDocument/2006/relationships/tags" Target="../tags/tag65.xml"/><Relationship Id="rId2" Type="http://schemas.openxmlformats.org/officeDocument/2006/relationships/image" Target="../media/image5.jpeg"/><Relationship Id="rId19" Type="http://schemas.openxmlformats.org/officeDocument/2006/relationships/tags" Target="../tags/tag64.xml"/><Relationship Id="rId18" Type="http://schemas.openxmlformats.org/officeDocument/2006/relationships/tags" Target="../tags/tag63.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image" Target="../media/image12.svg"/><Relationship Id="rId13" Type="http://schemas.openxmlformats.org/officeDocument/2006/relationships/image" Target="../media/image11.png"/><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image" Target="../media/image6.png"/><Relationship Id="rId2" Type="http://schemas.openxmlformats.org/officeDocument/2006/relationships/tags" Target="../tags/tag72.xml"/><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7.png"/><Relationship Id="rId6" Type="http://schemas.openxmlformats.org/officeDocument/2006/relationships/image" Target="../media/image7.png"/><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image" Target="../media/image6.png"/><Relationship Id="rId2" Type="http://schemas.openxmlformats.org/officeDocument/2006/relationships/tags" Target="../tags/tag75.xml"/><Relationship Id="rId1" Type="http://schemas.openxmlformats.org/officeDocument/2006/relationships/image" Target="../media/image5.jpeg"/></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8.png"/><Relationship Id="rId6" Type="http://schemas.openxmlformats.org/officeDocument/2006/relationships/image" Target="../media/image7.png"/><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image" Target="../media/image6.png"/><Relationship Id="rId2" Type="http://schemas.openxmlformats.org/officeDocument/2006/relationships/tags" Target="../tags/tag78.xml"/><Relationship Id="rId1" Type="http://schemas.openxmlformats.org/officeDocument/2006/relationships/image" Target="../media/image5.jpeg"/></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9.png"/><Relationship Id="rId6" Type="http://schemas.openxmlformats.org/officeDocument/2006/relationships/image" Target="../media/image7.png"/><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image" Target="../media/image6.png"/><Relationship Id="rId2" Type="http://schemas.openxmlformats.org/officeDocument/2006/relationships/tags" Target="../tags/tag81.xml"/><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20.png"/><Relationship Id="rId6" Type="http://schemas.openxmlformats.org/officeDocument/2006/relationships/image" Target="../media/image7.png"/><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image" Target="../media/image6.png"/><Relationship Id="rId2" Type="http://schemas.openxmlformats.org/officeDocument/2006/relationships/tags" Target="../tags/tag84.xml"/><Relationship Id="rId1" Type="http://schemas.openxmlformats.org/officeDocument/2006/relationships/image" Target="../media/image5.jpeg"/></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22.png"/><Relationship Id="rId7" Type="http://schemas.openxmlformats.org/officeDocument/2006/relationships/image" Target="../media/image21.png"/><Relationship Id="rId6" Type="http://schemas.openxmlformats.org/officeDocument/2006/relationships/image" Target="../media/image7.png"/><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image" Target="../media/image6.png"/><Relationship Id="rId2" Type="http://schemas.openxmlformats.org/officeDocument/2006/relationships/tags" Target="../tags/tag87.xml"/><Relationship Id="rId1" Type="http://schemas.openxmlformats.org/officeDocument/2006/relationships/image" Target="../media/image5.jpeg"/></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23.png"/><Relationship Id="rId6" Type="http://schemas.openxmlformats.org/officeDocument/2006/relationships/image" Target="../media/image7.png"/><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image" Target="../media/image6.png"/><Relationship Id="rId2" Type="http://schemas.openxmlformats.org/officeDocument/2006/relationships/tags" Target="../tags/tag90.xml"/><Relationship Id="rId1" Type="http://schemas.openxmlformats.org/officeDocument/2006/relationships/image" Target="../media/image5.jpeg"/></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24.png"/><Relationship Id="rId6" Type="http://schemas.openxmlformats.org/officeDocument/2006/relationships/image" Target="../media/image7.png"/><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image" Target="../media/image6.png"/><Relationship Id="rId2" Type="http://schemas.openxmlformats.org/officeDocument/2006/relationships/tags" Target="../tags/tag93.xml"/><Relationship Id="rId1" Type="http://schemas.openxmlformats.org/officeDocument/2006/relationships/image" Target="../media/image5.jpeg"/></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25.png"/><Relationship Id="rId6" Type="http://schemas.openxmlformats.org/officeDocument/2006/relationships/image" Target="../media/image7.png"/><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image" Target="../media/image6.png"/><Relationship Id="rId2" Type="http://schemas.openxmlformats.org/officeDocument/2006/relationships/tags" Target="../tags/tag96.xml"/><Relationship Id="rId1" Type="http://schemas.openxmlformats.org/officeDocument/2006/relationships/image" Target="../media/image5.jpeg"/></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26.png"/><Relationship Id="rId6" Type="http://schemas.openxmlformats.org/officeDocument/2006/relationships/image" Target="../media/image7.png"/><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image" Target="../media/image6.png"/><Relationship Id="rId2" Type="http://schemas.openxmlformats.org/officeDocument/2006/relationships/tags" Target="../tags/tag99.xml"/><Relationship Id="rId1" Type="http://schemas.openxmlformats.org/officeDocument/2006/relationships/image" Target="../media/image5.jpeg"/></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27.png"/><Relationship Id="rId6" Type="http://schemas.openxmlformats.org/officeDocument/2006/relationships/image" Target="../media/image7.png"/><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image" Target="../media/image6.png"/><Relationship Id="rId2" Type="http://schemas.openxmlformats.org/officeDocument/2006/relationships/tags" Target="../tags/tag102.xml"/><Relationship Id="rId1" Type="http://schemas.openxmlformats.org/officeDocument/2006/relationships/image" Target="../media/image5.jpeg"/></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28.png"/><Relationship Id="rId6" Type="http://schemas.openxmlformats.org/officeDocument/2006/relationships/image" Target="../media/image7.png"/><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image" Target="../media/image6.png"/><Relationship Id="rId2" Type="http://schemas.openxmlformats.org/officeDocument/2006/relationships/tags" Target="../tags/tag105.xml"/><Relationship Id="rId1" Type="http://schemas.openxmlformats.org/officeDocument/2006/relationships/image" Target="../media/image5.jpeg"/></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29.png"/><Relationship Id="rId6" Type="http://schemas.openxmlformats.org/officeDocument/2006/relationships/image" Target="../media/image7.png"/><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image" Target="../media/image6.png"/><Relationship Id="rId2" Type="http://schemas.openxmlformats.org/officeDocument/2006/relationships/tags" Target="../tags/tag108.xml"/><Relationship Id="rId1" Type="http://schemas.openxmlformats.org/officeDocument/2006/relationships/image" Target="../media/image5.jpeg"/></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30.png"/><Relationship Id="rId6" Type="http://schemas.openxmlformats.org/officeDocument/2006/relationships/image" Target="../media/image7.png"/><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image" Target="../media/image6.png"/><Relationship Id="rId2" Type="http://schemas.openxmlformats.org/officeDocument/2006/relationships/tags" Target="../tags/tag111.xml"/><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tags" Target="../tags/tag2.xml"/><Relationship Id="rId2" Type="http://schemas.openxmlformats.org/officeDocument/2006/relationships/image" Target="../media/image5.jpe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31.png"/><Relationship Id="rId6" Type="http://schemas.openxmlformats.org/officeDocument/2006/relationships/image" Target="../media/image7.png"/><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image" Target="../media/image6.png"/><Relationship Id="rId2" Type="http://schemas.openxmlformats.org/officeDocument/2006/relationships/tags" Target="../tags/tag114.xml"/><Relationship Id="rId1" Type="http://schemas.openxmlformats.org/officeDocument/2006/relationships/image" Target="../media/image5.jpeg"/></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32.png"/><Relationship Id="rId6" Type="http://schemas.openxmlformats.org/officeDocument/2006/relationships/image" Target="../media/image7.png"/><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image" Target="../media/image6.png"/><Relationship Id="rId2" Type="http://schemas.openxmlformats.org/officeDocument/2006/relationships/tags" Target="../tags/tag117.xml"/><Relationship Id="rId1" Type="http://schemas.openxmlformats.org/officeDocument/2006/relationships/image" Target="../media/image5.jpeg"/></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33.png"/><Relationship Id="rId6" Type="http://schemas.openxmlformats.org/officeDocument/2006/relationships/image" Target="../media/image7.png"/><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image" Target="../media/image6.png"/><Relationship Id="rId2" Type="http://schemas.openxmlformats.org/officeDocument/2006/relationships/tags" Target="../tags/tag120.xml"/><Relationship Id="rId1" Type="http://schemas.openxmlformats.org/officeDocument/2006/relationships/image" Target="../media/image5.jpeg"/></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34.png"/><Relationship Id="rId6" Type="http://schemas.openxmlformats.org/officeDocument/2006/relationships/image" Target="../media/image7.png"/><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image" Target="../media/image6.png"/><Relationship Id="rId2" Type="http://schemas.openxmlformats.org/officeDocument/2006/relationships/tags" Target="../tags/tag123.xml"/><Relationship Id="rId1" Type="http://schemas.openxmlformats.org/officeDocument/2006/relationships/image" Target="../media/image5.jpeg"/></Relationships>
</file>

<file path=ppt/slides/_rels/slide3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35.png"/><Relationship Id="rId6" Type="http://schemas.openxmlformats.org/officeDocument/2006/relationships/image" Target="../media/image7.png"/><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image" Target="../media/image6.png"/><Relationship Id="rId2" Type="http://schemas.openxmlformats.org/officeDocument/2006/relationships/tags" Target="../tags/tag126.xml"/><Relationship Id="rId1" Type="http://schemas.openxmlformats.org/officeDocument/2006/relationships/image" Target="../media/image5.jpeg"/></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image" Target="../media/image6.png"/><Relationship Id="rId2" Type="http://schemas.openxmlformats.org/officeDocument/2006/relationships/tags" Target="../tags/tag129.xml"/><Relationship Id="rId1" Type="http://schemas.openxmlformats.org/officeDocument/2006/relationships/image" Target="../media/image5.jpeg"/></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image" Target="../media/image6.png"/><Relationship Id="rId2" Type="http://schemas.openxmlformats.org/officeDocument/2006/relationships/tags" Target="../tags/tag132.xml"/><Relationship Id="rId1" Type="http://schemas.openxmlformats.org/officeDocument/2006/relationships/image" Target="../media/image5.jpe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tags" Target="../tags/tag135.xml"/><Relationship Id="rId1" Type="http://schemas.openxmlformats.org/officeDocument/2006/relationships/image" Target="../media/image5.jpeg"/></Relationships>
</file>

<file path=ppt/slides/_rels/slide3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tags" Target="../tags/tag137.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tags" Target="../tags/tag136.xml"/><Relationship Id="rId1" Type="http://schemas.openxmlformats.org/officeDocument/2006/relationships/image" Target="../media/image5.jpeg"/></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image" Target="../media/image6.png"/><Relationship Id="rId3" Type="http://schemas.openxmlformats.org/officeDocument/2006/relationships/tags" Target="../tags/tag138.xml"/><Relationship Id="rId2" Type="http://schemas.openxmlformats.org/officeDocument/2006/relationships/image" Target="../media/image5.jpe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tags" Target="../tags/tag3.xml"/><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9" Type="http://schemas.openxmlformats.org/officeDocument/2006/relationships/tags" Target="../tags/tag144.xml"/><Relationship Id="rId8" Type="http://schemas.microsoft.com/office/2007/relationships/media" Target="../media/media1.mp4"/><Relationship Id="rId7" Type="http://schemas.openxmlformats.org/officeDocument/2006/relationships/video" Target="../media/media1.mp4"/><Relationship Id="rId6" Type="http://schemas.openxmlformats.org/officeDocument/2006/relationships/image" Target="../media/image7.png"/><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image" Target="../media/image6.png"/><Relationship Id="rId2" Type="http://schemas.openxmlformats.org/officeDocument/2006/relationships/tags" Target="../tags/tag141.xml"/><Relationship Id="rId11" Type="http://schemas.openxmlformats.org/officeDocument/2006/relationships/slideLayout" Target="../slideLayouts/slideLayout1.xml"/><Relationship Id="rId10" Type="http://schemas.openxmlformats.org/officeDocument/2006/relationships/image" Target="../media/image37.png"/><Relationship Id="rId1" Type="http://schemas.openxmlformats.org/officeDocument/2006/relationships/image" Target="../media/image5.jpeg"/></Relationships>
</file>

<file path=ppt/slides/_rels/slide4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image" Target="../media/image6.png"/><Relationship Id="rId3" Type="http://schemas.openxmlformats.org/officeDocument/2006/relationships/tags" Target="../tags/tag145.xml"/><Relationship Id="rId2" Type="http://schemas.openxmlformats.org/officeDocument/2006/relationships/image" Target="../media/image5.jpeg"/><Relationship Id="rId1" Type="http://schemas.openxmlformats.org/officeDocument/2006/relationships/image" Target="../media/image4.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8.pn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image" Target="../media/image6.png"/><Relationship Id="rId3" Type="http://schemas.openxmlformats.org/officeDocument/2006/relationships/tags" Target="../tags/tag4.xml"/><Relationship Id="rId2" Type="http://schemas.openxmlformats.org/officeDocument/2006/relationships/image" Target="../media/image5.jpe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image" Target="../media/image6.png"/><Relationship Id="rId2" Type="http://schemas.openxmlformats.org/officeDocument/2006/relationships/tags" Target="../tags/tag7.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tags" Target="../tags/tag10.xml"/><Relationship Id="rId2" Type="http://schemas.openxmlformats.org/officeDocument/2006/relationships/image" Target="../media/image5.jpe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tags" Target="../tags/tag11.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tags" Target="../tags/tag12.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ppt封面"/>
          <p:cNvPicPr>
            <a:picLocks noChangeAspect="1"/>
          </p:cNvPicPr>
          <p:nvPr/>
        </p:nvPicPr>
        <p:blipFill>
          <a:blip r:embed="rId1"/>
          <a:stretch>
            <a:fillRect/>
          </a:stretch>
        </p:blipFill>
        <p:spPr>
          <a:xfrm>
            <a:off x="-1905" y="-635"/>
            <a:ext cx="12193905" cy="6859270"/>
          </a:xfrm>
          <a:prstGeom prst="rect">
            <a:avLst/>
          </a:prstGeom>
        </p:spPr>
      </p:pic>
      <p:pic>
        <p:nvPicPr>
          <p:cNvPr id="5" name="图片 4" descr="4647db2e651d1a654f3bd0f635cdbfc 拷贝 2"/>
          <p:cNvPicPr>
            <a:picLocks noChangeAspect="1"/>
          </p:cNvPicPr>
          <p:nvPr/>
        </p:nvPicPr>
        <p:blipFill>
          <a:blip r:embed="rId2"/>
          <a:stretch>
            <a:fillRect/>
          </a:stretch>
        </p:blipFill>
        <p:spPr>
          <a:xfrm>
            <a:off x="-1905" y="-635"/>
            <a:ext cx="12193270" cy="6858635"/>
          </a:xfrm>
          <a:prstGeom prst="rect">
            <a:avLst/>
          </a:prstGeom>
        </p:spPr>
      </p:pic>
      <p:sp>
        <p:nvSpPr>
          <p:cNvPr id="2" name="标题 1"/>
          <p:cNvSpPr>
            <a:spLocks noGrp="1"/>
          </p:cNvSpPr>
          <p:nvPr>
            <p:ph type="ctrTitle"/>
          </p:nvPr>
        </p:nvSpPr>
        <p:spPr>
          <a:xfrm>
            <a:off x="1270000" y="1940560"/>
            <a:ext cx="7155180" cy="1725295"/>
          </a:xfrm>
        </p:spPr>
        <p:txBody>
          <a:bodyPr>
            <a:normAutofit fontScale="90000"/>
          </a:bodyPr>
          <a:p>
            <a:pPr algn="l"/>
            <a:r>
              <a:rPr spc="100">
                <a:solidFill>
                  <a:srgbClr val="2A3F74"/>
                </a:solidFill>
                <a:uFillTx/>
                <a:latin typeface="思源黑体 Medium" panose="020B0600000000000000" charset="-122"/>
                <a:ea typeface="思源黑体 Medium" panose="020B0600000000000000" charset="-122"/>
                <a:cs typeface="思源黑体 Medium" panose="020B0600000000000000" charset="-122"/>
              </a:rPr>
              <a:t>科睿系统介绍+课程本位评估总述</a:t>
            </a:r>
            <a:endParaRPr spc="100">
              <a:solidFill>
                <a:srgbClr val="2A3F74"/>
              </a:solidFill>
              <a:uFillTx/>
              <a:latin typeface="思源黑体 Medium" panose="020B0600000000000000" charset="-122"/>
              <a:ea typeface="思源黑体 Medium" panose="020B0600000000000000" charset="-122"/>
              <a:cs typeface="思源黑体 Medium" panose="020B0600000000000000" charset="-122"/>
            </a:endParaRPr>
          </a:p>
        </p:txBody>
      </p:sp>
      <p:sp>
        <p:nvSpPr>
          <p:cNvPr id="3" name="副标题 2"/>
          <p:cNvSpPr>
            <a:spLocks noGrp="1"/>
          </p:cNvSpPr>
          <p:nvPr>
            <p:ph type="subTitle" idx="1"/>
          </p:nvPr>
        </p:nvSpPr>
        <p:spPr>
          <a:xfrm>
            <a:off x="1580515" y="4255135"/>
            <a:ext cx="2940050" cy="361950"/>
          </a:xfrm>
        </p:spPr>
        <p:txBody>
          <a:bodyPr>
            <a:noAutofit/>
          </a:bodyPr>
          <a:p>
            <a:r>
              <a:rPr lang="zh-CN" altLang="en-US" sz="2000" b="1" spc="200">
                <a:solidFill>
                  <a:schemeClr val="bg1"/>
                </a:solidFill>
                <a:uFillTx/>
                <a:latin typeface="思源黑体 Medium" panose="020B0600000000000000" charset="-122"/>
                <a:ea typeface="思源黑体 Medium" panose="020B0600000000000000" charset="-122"/>
                <a:cs typeface="思源黑体 Medium" panose="020B0600000000000000" charset="-122"/>
              </a:rPr>
              <a:t>主讲人:BCBA朱雄保</a:t>
            </a:r>
            <a:endParaRPr lang="zh-CN" altLang="en-US" sz="2000" b="1" spc="200">
              <a:solidFill>
                <a:schemeClr val="bg1"/>
              </a:solidFill>
              <a:uFillTx/>
              <a:latin typeface="思源黑体 Medium" panose="020B0600000000000000" charset="-122"/>
              <a:ea typeface="思源黑体 Medium" panose="020B0600000000000000" charset="-122"/>
              <a:cs typeface="思源黑体 Medium" panose="020B0600000000000000"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sp>
        <p:nvSpPr>
          <p:cNvPr id="3" name="文本框 2"/>
          <p:cNvSpPr txBox="1"/>
          <p:nvPr/>
        </p:nvSpPr>
        <p:spPr>
          <a:xfrm>
            <a:off x="1057910" y="1035050"/>
            <a:ext cx="4064000" cy="368300"/>
          </a:xfrm>
          <a:prstGeom prst="rect">
            <a:avLst/>
          </a:prstGeom>
          <a:noFill/>
        </p:spPr>
        <p:txBody>
          <a:bodyPr wrap="square" rtlCol="0">
            <a:spAutoFit/>
          </a:bodyPr>
          <a:p>
            <a:r>
              <a:rPr lang="zh-CN" altLang="en-US"/>
              <a:t>关于CareTai</a:t>
            </a:r>
            <a:endParaRPr lang="zh-CN" altLang="en-US"/>
          </a:p>
        </p:txBody>
      </p:sp>
      <p:sp>
        <p:nvSpPr>
          <p:cNvPr id="4" name="文本框 3"/>
          <p:cNvSpPr txBox="1"/>
          <p:nvPr/>
        </p:nvSpPr>
        <p:spPr>
          <a:xfrm>
            <a:off x="962025" y="1581785"/>
            <a:ext cx="9190990" cy="4288155"/>
          </a:xfrm>
          <a:prstGeom prst="rect">
            <a:avLst/>
          </a:prstGeom>
          <a:noFill/>
        </p:spPr>
        <p:txBody>
          <a:bodyPr wrap="square" rtlCol="0">
            <a:noAutofit/>
          </a:bodyPr>
          <a:p>
            <a:r>
              <a:rPr lang="zh-CN" altLang="en-US"/>
              <a:t>适用于0-7岁的儿童，综合评估儿童运动技能、游戏技能、自理技能、语言技能、社交技能、学业技能、心理理论和集体技能等八大领域技能。</a:t>
            </a:r>
            <a:endParaRPr lang="zh-CN" altLang="en-US"/>
          </a:p>
        </p:txBody>
      </p:sp>
      <p:pic>
        <p:nvPicPr>
          <p:cNvPr id="5" name="图片 4"/>
          <p:cNvPicPr>
            <a:picLocks noChangeAspect="1"/>
          </p:cNvPicPr>
          <p:nvPr>
            <p:custDataLst>
              <p:tags r:id="rId5"/>
            </p:custDataLst>
          </p:nvPr>
        </p:nvPicPr>
        <p:blipFill>
          <a:blip r:embed="rId6"/>
          <a:stretch>
            <a:fillRect/>
          </a:stretch>
        </p:blipFill>
        <p:spPr>
          <a:xfrm>
            <a:off x="1366520" y="2445385"/>
            <a:ext cx="5372100" cy="39497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sp>
        <p:nvSpPr>
          <p:cNvPr id="3" name="文本框 2"/>
          <p:cNvSpPr txBox="1"/>
          <p:nvPr/>
        </p:nvSpPr>
        <p:spPr>
          <a:xfrm>
            <a:off x="1244600" y="989330"/>
            <a:ext cx="4064000" cy="368300"/>
          </a:xfrm>
          <a:prstGeom prst="rect">
            <a:avLst/>
          </a:prstGeom>
          <a:noFill/>
        </p:spPr>
        <p:txBody>
          <a:bodyPr wrap="square" rtlCol="0">
            <a:spAutoFit/>
          </a:bodyPr>
          <a:p>
            <a:r>
              <a:rPr lang="zh-CN" altLang="en-US"/>
              <a:t>关于CareTai</a:t>
            </a:r>
            <a:endParaRPr lang="zh-CN" altLang="en-US"/>
          </a:p>
        </p:txBody>
      </p:sp>
      <p:sp>
        <p:nvSpPr>
          <p:cNvPr id="4" name="文本框 3"/>
          <p:cNvSpPr txBox="1"/>
          <p:nvPr/>
        </p:nvSpPr>
        <p:spPr>
          <a:xfrm>
            <a:off x="962025" y="1581785"/>
            <a:ext cx="9190990" cy="4288155"/>
          </a:xfrm>
          <a:prstGeom prst="rect">
            <a:avLst/>
          </a:prstGeom>
          <a:noFill/>
        </p:spPr>
        <p:txBody>
          <a:bodyPr wrap="square" rtlCol="0">
            <a:noAutofit/>
          </a:bodyPr>
          <a:p>
            <a:endParaRPr lang="zh-CN" altLang="en-US"/>
          </a:p>
        </p:txBody>
      </p:sp>
      <p:sp>
        <p:nvSpPr>
          <p:cNvPr id="73" name="任意多边形 72"/>
          <p:cNvSpPr/>
          <p:nvPr>
            <p:custDataLst>
              <p:tags r:id="rId5"/>
            </p:custDataLst>
          </p:nvPr>
        </p:nvSpPr>
        <p:spPr>
          <a:xfrm rot="2700000">
            <a:off x="4089400" y="1213803"/>
            <a:ext cx="171450" cy="1574165"/>
          </a:xfrm>
          <a:custGeom>
            <a:avLst/>
            <a:gdLst/>
            <a:ahLst/>
            <a:cxnLst>
              <a:cxn ang="3">
                <a:pos x="hc" y="t"/>
              </a:cxn>
              <a:cxn ang="cd2">
                <a:pos x="l" y="vc"/>
              </a:cxn>
              <a:cxn ang="cd4">
                <a:pos x="hc" y="b"/>
              </a:cxn>
              <a:cxn ang="0">
                <a:pos x="r" y="vc"/>
              </a:cxn>
            </a:cxnLst>
            <a:rect l="l" t="t" r="r" b="b"/>
            <a:pathLst>
              <a:path w="293" h="3937">
                <a:moveTo>
                  <a:pt x="293" y="0"/>
                </a:moveTo>
                <a:lnTo>
                  <a:pt x="293" y="3937"/>
                </a:lnTo>
                <a:lnTo>
                  <a:pt x="293" y="3937"/>
                </a:lnTo>
                <a:cubicBezTo>
                  <a:pt x="125" y="3730"/>
                  <a:pt x="0" y="2927"/>
                  <a:pt x="0" y="1969"/>
                </a:cubicBezTo>
                <a:cubicBezTo>
                  <a:pt x="0" y="1010"/>
                  <a:pt x="125" y="207"/>
                  <a:pt x="293" y="0"/>
                </a:cubicBezTo>
                <a:lnTo>
                  <a:pt x="293" y="0"/>
                </a:lnTo>
                <a:close/>
              </a:path>
            </a:pathLst>
          </a:custGeom>
          <a:gradFill>
            <a:gsLst>
              <a:gs pos="0">
                <a:srgbClr val="376FFF">
                  <a:alpha val="0"/>
                </a:srgbClr>
              </a:gs>
              <a:gs pos="59000">
                <a:schemeClr val="accent1">
                  <a:alpha val="0"/>
                </a:schemeClr>
              </a:gs>
              <a:gs pos="100000">
                <a:schemeClr val="accent1">
                  <a:alpha val="12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4" name="标题"/>
          <p:cNvSpPr txBox="1"/>
          <p:nvPr>
            <p:custDataLst>
              <p:tags r:id="rId6"/>
            </p:custDataLst>
          </p:nvPr>
        </p:nvSpPr>
        <p:spPr>
          <a:xfrm>
            <a:off x="4527550" y="1379538"/>
            <a:ext cx="1511935" cy="760095"/>
          </a:xfrm>
          <a:prstGeom prst="rect">
            <a:avLst/>
          </a:prstGeom>
          <a:noFill/>
        </p:spPr>
        <p:txBody>
          <a:bodyPr wrap="square" lIns="0" tIns="0" rIns="0" bIns="0" rtlCol="0" anchor="b"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b="1" spc="300" dirty="0">
                <a:solidFill>
                  <a:schemeClr val="accent1"/>
                </a:solidFill>
                <a:latin typeface="+mj-ea"/>
                <a:ea typeface="+mj-ea"/>
                <a:cs typeface="微软雅黑" panose="020B0503020204020204" charset="-122"/>
              </a:rPr>
              <a:t>游戏技能</a:t>
            </a:r>
            <a:endParaRPr lang="zh-CN" altLang="en-US" b="1" spc="300" dirty="0">
              <a:solidFill>
                <a:schemeClr val="accent1"/>
              </a:solidFill>
              <a:latin typeface="+mj-ea"/>
              <a:ea typeface="+mj-ea"/>
              <a:cs typeface="微软雅黑" panose="020B0503020204020204" charset="-122"/>
            </a:endParaRPr>
          </a:p>
        </p:txBody>
      </p:sp>
      <p:sp>
        <p:nvSpPr>
          <p:cNvPr id="75" name="文本框 25"/>
          <p:cNvSpPr txBox="1"/>
          <p:nvPr>
            <p:custDataLst>
              <p:tags r:id="rId7"/>
            </p:custDataLst>
          </p:nvPr>
        </p:nvSpPr>
        <p:spPr>
          <a:xfrm>
            <a:off x="4499610" y="2139950"/>
            <a:ext cx="1194435" cy="982345"/>
          </a:xfrm>
          <a:prstGeom prst="rect">
            <a:avLst/>
          </a:prstGeom>
          <a:noFill/>
        </p:spPr>
        <p:txBody>
          <a:bodyPr wrap="square" lIns="0" tIns="0" rIns="0" bIns="0" rtlCol="0" anchor="t"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2400" spc="150">
                <a:solidFill>
                  <a:schemeClr val="tx1">
                    <a:lumMod val="65000"/>
                    <a:lumOff val="35000"/>
                  </a:schemeClr>
                </a:solidFill>
                <a:uFillTx/>
                <a:latin typeface="+mn-ea"/>
                <a:cs typeface="+mn-ea"/>
                <a:sym typeface="+mn-ea"/>
              </a:rPr>
              <a:t>60条</a:t>
            </a:r>
            <a:endParaRPr lang="zh-CN" altLang="en-US" sz="2400" spc="150">
              <a:solidFill>
                <a:schemeClr val="tx1">
                  <a:lumMod val="65000"/>
                  <a:lumOff val="35000"/>
                </a:schemeClr>
              </a:solidFill>
              <a:uFillTx/>
              <a:latin typeface="+mn-ea"/>
              <a:cs typeface="+mn-ea"/>
              <a:sym typeface="+mn-ea"/>
            </a:endParaRPr>
          </a:p>
        </p:txBody>
      </p:sp>
      <p:sp>
        <p:nvSpPr>
          <p:cNvPr id="76" name="任意多边形 75"/>
          <p:cNvSpPr/>
          <p:nvPr>
            <p:custDataLst>
              <p:tags r:id="rId8"/>
            </p:custDataLst>
          </p:nvPr>
        </p:nvSpPr>
        <p:spPr>
          <a:xfrm rot="2700000">
            <a:off x="1494155" y="1213803"/>
            <a:ext cx="171450" cy="1574165"/>
          </a:xfrm>
          <a:custGeom>
            <a:avLst/>
            <a:gdLst/>
            <a:ahLst/>
            <a:cxnLst>
              <a:cxn ang="3">
                <a:pos x="hc" y="t"/>
              </a:cxn>
              <a:cxn ang="cd2">
                <a:pos x="l" y="vc"/>
              </a:cxn>
              <a:cxn ang="cd4">
                <a:pos x="hc" y="b"/>
              </a:cxn>
              <a:cxn ang="0">
                <a:pos x="r" y="vc"/>
              </a:cxn>
            </a:cxnLst>
            <a:rect l="l" t="t" r="r" b="b"/>
            <a:pathLst>
              <a:path w="293" h="3937">
                <a:moveTo>
                  <a:pt x="293" y="0"/>
                </a:moveTo>
                <a:lnTo>
                  <a:pt x="293" y="3937"/>
                </a:lnTo>
                <a:lnTo>
                  <a:pt x="293" y="3937"/>
                </a:lnTo>
                <a:cubicBezTo>
                  <a:pt x="125" y="3730"/>
                  <a:pt x="0" y="2927"/>
                  <a:pt x="0" y="1969"/>
                </a:cubicBezTo>
                <a:cubicBezTo>
                  <a:pt x="0" y="1010"/>
                  <a:pt x="125" y="207"/>
                  <a:pt x="293" y="0"/>
                </a:cubicBezTo>
                <a:lnTo>
                  <a:pt x="293" y="0"/>
                </a:lnTo>
                <a:close/>
              </a:path>
            </a:pathLst>
          </a:custGeom>
          <a:gradFill>
            <a:gsLst>
              <a:gs pos="0">
                <a:srgbClr val="376FFF">
                  <a:alpha val="0"/>
                </a:srgbClr>
              </a:gs>
              <a:gs pos="59000">
                <a:schemeClr val="accent1">
                  <a:alpha val="0"/>
                </a:schemeClr>
              </a:gs>
              <a:gs pos="100000">
                <a:schemeClr val="accent1">
                  <a:alpha val="12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8" name="文本框 77"/>
          <p:cNvSpPr txBox="1"/>
          <p:nvPr>
            <p:custDataLst>
              <p:tags r:id="rId9"/>
            </p:custDataLst>
          </p:nvPr>
        </p:nvSpPr>
        <p:spPr>
          <a:xfrm>
            <a:off x="1932305" y="2154873"/>
            <a:ext cx="1511935" cy="1191260"/>
          </a:xfrm>
          <a:prstGeom prst="rect">
            <a:avLst/>
          </a:prstGeom>
          <a:noFill/>
        </p:spPr>
        <p:txBody>
          <a:bodyPr wrap="square" lIns="0" tIns="0" rIns="0" bIns="0" rtlCol="0" anchor="t"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2400" spc="150">
                <a:solidFill>
                  <a:schemeClr val="tx1">
                    <a:lumMod val="65000"/>
                    <a:lumOff val="35000"/>
                  </a:schemeClr>
                </a:solidFill>
                <a:uFillTx/>
                <a:latin typeface="+mn-ea"/>
                <a:cs typeface="+mn-ea"/>
                <a:sym typeface="+mn-ea"/>
              </a:rPr>
              <a:t>80条</a:t>
            </a:r>
            <a:endParaRPr lang="zh-CN" altLang="en-US" sz="2400" spc="150">
              <a:solidFill>
                <a:schemeClr val="tx1">
                  <a:lumMod val="65000"/>
                  <a:lumOff val="35000"/>
                </a:schemeClr>
              </a:solidFill>
              <a:uFillTx/>
              <a:latin typeface="+mn-ea"/>
              <a:cs typeface="+mn-ea"/>
              <a:sym typeface="+mn-ea"/>
            </a:endParaRPr>
          </a:p>
        </p:txBody>
      </p:sp>
      <p:sp>
        <p:nvSpPr>
          <p:cNvPr id="79" name="任意多边形 78"/>
          <p:cNvSpPr/>
          <p:nvPr>
            <p:custDataLst>
              <p:tags r:id="rId10"/>
            </p:custDataLst>
          </p:nvPr>
        </p:nvSpPr>
        <p:spPr>
          <a:xfrm rot="2700000">
            <a:off x="9279890" y="1213803"/>
            <a:ext cx="171450" cy="1574165"/>
          </a:xfrm>
          <a:custGeom>
            <a:avLst/>
            <a:gdLst/>
            <a:ahLst/>
            <a:cxnLst>
              <a:cxn ang="3">
                <a:pos x="hc" y="t"/>
              </a:cxn>
              <a:cxn ang="cd2">
                <a:pos x="l" y="vc"/>
              </a:cxn>
              <a:cxn ang="cd4">
                <a:pos x="hc" y="b"/>
              </a:cxn>
              <a:cxn ang="0">
                <a:pos x="r" y="vc"/>
              </a:cxn>
            </a:cxnLst>
            <a:rect l="l" t="t" r="r" b="b"/>
            <a:pathLst>
              <a:path w="293" h="3937">
                <a:moveTo>
                  <a:pt x="293" y="0"/>
                </a:moveTo>
                <a:lnTo>
                  <a:pt x="293" y="3937"/>
                </a:lnTo>
                <a:lnTo>
                  <a:pt x="293" y="3937"/>
                </a:lnTo>
                <a:cubicBezTo>
                  <a:pt x="125" y="3730"/>
                  <a:pt x="0" y="2927"/>
                  <a:pt x="0" y="1969"/>
                </a:cubicBezTo>
                <a:cubicBezTo>
                  <a:pt x="0" y="1010"/>
                  <a:pt x="125" y="207"/>
                  <a:pt x="293" y="0"/>
                </a:cubicBezTo>
                <a:lnTo>
                  <a:pt x="293" y="0"/>
                </a:lnTo>
                <a:close/>
              </a:path>
            </a:pathLst>
          </a:custGeom>
          <a:gradFill>
            <a:gsLst>
              <a:gs pos="0">
                <a:srgbClr val="376FFF">
                  <a:alpha val="0"/>
                </a:srgbClr>
              </a:gs>
              <a:gs pos="59000">
                <a:schemeClr val="accent1">
                  <a:alpha val="0"/>
                </a:schemeClr>
              </a:gs>
              <a:gs pos="100000">
                <a:schemeClr val="accent1">
                  <a:alpha val="12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0" name="标题"/>
          <p:cNvSpPr txBox="1"/>
          <p:nvPr>
            <p:custDataLst>
              <p:tags r:id="rId11"/>
            </p:custDataLst>
          </p:nvPr>
        </p:nvSpPr>
        <p:spPr>
          <a:xfrm>
            <a:off x="9718040" y="1379538"/>
            <a:ext cx="1511935" cy="760095"/>
          </a:xfrm>
          <a:prstGeom prst="rect">
            <a:avLst/>
          </a:prstGeom>
          <a:noFill/>
        </p:spPr>
        <p:txBody>
          <a:bodyPr wrap="square" lIns="0" tIns="0" rIns="0" bIns="0" rtlCol="0" anchor="b"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b="1" spc="300" dirty="0">
                <a:solidFill>
                  <a:schemeClr val="accent1"/>
                </a:solidFill>
                <a:latin typeface="+mj-ea"/>
                <a:ea typeface="+mj-ea"/>
                <a:cs typeface="微软雅黑" panose="020B0503020204020204" charset="-122"/>
              </a:rPr>
              <a:t>语言技能</a:t>
            </a:r>
            <a:endParaRPr lang="zh-CN" altLang="en-US" b="1" spc="300" dirty="0">
              <a:solidFill>
                <a:schemeClr val="accent1"/>
              </a:solidFill>
              <a:latin typeface="+mj-ea"/>
              <a:ea typeface="+mj-ea"/>
              <a:cs typeface="微软雅黑" panose="020B0503020204020204" charset="-122"/>
            </a:endParaRPr>
          </a:p>
        </p:txBody>
      </p:sp>
      <p:sp>
        <p:nvSpPr>
          <p:cNvPr id="81" name="文本框 25"/>
          <p:cNvSpPr txBox="1"/>
          <p:nvPr>
            <p:custDataLst>
              <p:tags r:id="rId12"/>
            </p:custDataLst>
          </p:nvPr>
        </p:nvSpPr>
        <p:spPr>
          <a:xfrm>
            <a:off x="9718040" y="2154873"/>
            <a:ext cx="1511935" cy="1191260"/>
          </a:xfrm>
          <a:prstGeom prst="rect">
            <a:avLst/>
          </a:prstGeom>
          <a:noFill/>
        </p:spPr>
        <p:txBody>
          <a:bodyPr wrap="square" lIns="0" tIns="0" rIns="0" bIns="0" rtlCol="0" anchor="t"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2400" spc="150">
                <a:solidFill>
                  <a:schemeClr val="tx1">
                    <a:lumMod val="65000"/>
                    <a:lumOff val="35000"/>
                  </a:schemeClr>
                </a:solidFill>
                <a:uFillTx/>
                <a:latin typeface="+mn-ea"/>
                <a:cs typeface="+mn-ea"/>
                <a:sym typeface="+mn-ea"/>
              </a:rPr>
              <a:t>180条</a:t>
            </a:r>
            <a:endParaRPr lang="zh-CN" altLang="en-US" sz="2400" spc="150">
              <a:solidFill>
                <a:schemeClr val="tx1">
                  <a:lumMod val="65000"/>
                  <a:lumOff val="35000"/>
                </a:schemeClr>
              </a:solidFill>
              <a:uFillTx/>
              <a:latin typeface="+mn-ea"/>
              <a:cs typeface="+mn-ea"/>
              <a:sym typeface="+mn-ea"/>
            </a:endParaRPr>
          </a:p>
        </p:txBody>
      </p:sp>
      <p:sp>
        <p:nvSpPr>
          <p:cNvPr id="82" name="任意多边形 81"/>
          <p:cNvSpPr/>
          <p:nvPr>
            <p:custDataLst>
              <p:tags r:id="rId13"/>
            </p:custDataLst>
          </p:nvPr>
        </p:nvSpPr>
        <p:spPr>
          <a:xfrm rot="2700000">
            <a:off x="6684645" y="1213803"/>
            <a:ext cx="171450" cy="1574165"/>
          </a:xfrm>
          <a:custGeom>
            <a:avLst/>
            <a:gdLst/>
            <a:ahLst/>
            <a:cxnLst>
              <a:cxn ang="3">
                <a:pos x="hc" y="t"/>
              </a:cxn>
              <a:cxn ang="cd2">
                <a:pos x="l" y="vc"/>
              </a:cxn>
              <a:cxn ang="cd4">
                <a:pos x="hc" y="b"/>
              </a:cxn>
              <a:cxn ang="0">
                <a:pos x="r" y="vc"/>
              </a:cxn>
            </a:cxnLst>
            <a:rect l="l" t="t" r="r" b="b"/>
            <a:pathLst>
              <a:path w="293" h="3937">
                <a:moveTo>
                  <a:pt x="293" y="0"/>
                </a:moveTo>
                <a:lnTo>
                  <a:pt x="293" y="3937"/>
                </a:lnTo>
                <a:lnTo>
                  <a:pt x="293" y="3937"/>
                </a:lnTo>
                <a:cubicBezTo>
                  <a:pt x="125" y="3730"/>
                  <a:pt x="0" y="2927"/>
                  <a:pt x="0" y="1969"/>
                </a:cubicBezTo>
                <a:cubicBezTo>
                  <a:pt x="0" y="1010"/>
                  <a:pt x="125" y="207"/>
                  <a:pt x="293" y="0"/>
                </a:cubicBezTo>
                <a:lnTo>
                  <a:pt x="293" y="0"/>
                </a:lnTo>
                <a:close/>
              </a:path>
            </a:pathLst>
          </a:custGeom>
          <a:gradFill>
            <a:gsLst>
              <a:gs pos="0">
                <a:srgbClr val="376FFF">
                  <a:alpha val="0"/>
                </a:srgbClr>
              </a:gs>
              <a:gs pos="59000">
                <a:schemeClr val="accent1">
                  <a:alpha val="0"/>
                </a:schemeClr>
              </a:gs>
              <a:gs pos="100000">
                <a:schemeClr val="accent1">
                  <a:alpha val="12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3" name="标题"/>
          <p:cNvSpPr txBox="1"/>
          <p:nvPr>
            <p:custDataLst>
              <p:tags r:id="rId14"/>
            </p:custDataLst>
          </p:nvPr>
        </p:nvSpPr>
        <p:spPr>
          <a:xfrm>
            <a:off x="7122795" y="1379538"/>
            <a:ext cx="1511935" cy="760095"/>
          </a:xfrm>
          <a:prstGeom prst="rect">
            <a:avLst/>
          </a:prstGeom>
          <a:noFill/>
        </p:spPr>
        <p:txBody>
          <a:bodyPr wrap="square" lIns="0" tIns="0" rIns="0" bIns="0" rtlCol="0" anchor="b"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b="1" spc="300" dirty="0">
                <a:solidFill>
                  <a:schemeClr val="accent1"/>
                </a:solidFill>
                <a:latin typeface="+mj-ea"/>
                <a:ea typeface="+mj-ea"/>
                <a:cs typeface="微软雅黑" panose="020B0503020204020204" charset="-122"/>
              </a:rPr>
              <a:t>自理技能领</a:t>
            </a:r>
            <a:endParaRPr lang="zh-CN" altLang="en-US" b="1" spc="300" dirty="0">
              <a:solidFill>
                <a:schemeClr val="accent1"/>
              </a:solidFill>
              <a:latin typeface="+mj-ea"/>
              <a:ea typeface="+mj-ea"/>
              <a:cs typeface="微软雅黑" panose="020B0503020204020204" charset="-122"/>
            </a:endParaRPr>
          </a:p>
        </p:txBody>
      </p:sp>
      <p:sp>
        <p:nvSpPr>
          <p:cNvPr id="84" name="文本框 83"/>
          <p:cNvSpPr txBox="1"/>
          <p:nvPr>
            <p:custDataLst>
              <p:tags r:id="rId15"/>
            </p:custDataLst>
          </p:nvPr>
        </p:nvSpPr>
        <p:spPr>
          <a:xfrm>
            <a:off x="7122795" y="2154873"/>
            <a:ext cx="1511935" cy="1191260"/>
          </a:xfrm>
          <a:prstGeom prst="rect">
            <a:avLst/>
          </a:prstGeom>
          <a:noFill/>
        </p:spPr>
        <p:txBody>
          <a:bodyPr wrap="square" lIns="0" tIns="0" rIns="0" bIns="0" rtlCol="0" anchor="t"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2400" spc="150">
                <a:solidFill>
                  <a:schemeClr val="tx1">
                    <a:lumMod val="65000"/>
                    <a:lumOff val="35000"/>
                  </a:schemeClr>
                </a:solidFill>
                <a:uFillTx/>
                <a:latin typeface="+mn-ea"/>
                <a:cs typeface="+mn-ea"/>
                <a:sym typeface="+mn-ea"/>
              </a:rPr>
              <a:t>55条</a:t>
            </a:r>
            <a:endParaRPr lang="zh-CN" altLang="en-US" sz="2400" spc="150">
              <a:solidFill>
                <a:schemeClr val="tx1">
                  <a:lumMod val="65000"/>
                  <a:lumOff val="35000"/>
                </a:schemeClr>
              </a:solidFill>
              <a:uFillTx/>
              <a:latin typeface="+mn-ea"/>
              <a:cs typeface="+mn-ea"/>
              <a:sym typeface="+mn-ea"/>
            </a:endParaRPr>
          </a:p>
        </p:txBody>
      </p:sp>
      <p:sp>
        <p:nvSpPr>
          <p:cNvPr id="85" name="标题"/>
          <p:cNvSpPr txBox="1"/>
          <p:nvPr>
            <p:custDataLst>
              <p:tags r:id="rId16"/>
            </p:custDataLst>
          </p:nvPr>
        </p:nvSpPr>
        <p:spPr>
          <a:xfrm>
            <a:off x="3678555" y="1189673"/>
            <a:ext cx="821055" cy="1538605"/>
          </a:xfrm>
          <a:prstGeom prst="rect">
            <a:avLst/>
          </a:prstGeom>
          <a:noFill/>
        </p:spPr>
        <p:txBody>
          <a:bodyPr wrap="square" lIns="0" tIns="0" rIns="0" bIns="0" rtlCol="0" anchor="t" anchorCtr="0">
            <a:normAutofit/>
          </a:bodyPr>
          <a:lstStyle/>
          <a:p>
            <a:pPr lvl="0" algn="r">
              <a:buClrTx/>
              <a:buSzTx/>
              <a:buFontTx/>
            </a:pPr>
            <a:r>
              <a:rPr lang="en-US" altLang="zh-CN" sz="9000" b="1" spc="300" dirty="0">
                <a:gradFill>
                  <a:gsLst>
                    <a:gs pos="22000">
                      <a:schemeClr val="accent1"/>
                    </a:gs>
                    <a:gs pos="62000">
                      <a:schemeClr val="accent1">
                        <a:alpha val="50000"/>
                      </a:schemeClr>
                    </a:gs>
                    <a:gs pos="64000">
                      <a:schemeClr val="accent1">
                        <a:alpha val="0"/>
                      </a:schemeClr>
                    </a:gs>
                  </a:gsLst>
                  <a:lin ang="2700000" scaled="0"/>
                </a:gradFill>
                <a:latin typeface="+mj-ea"/>
                <a:ea typeface="+mj-ea"/>
                <a:cs typeface="微软雅黑" panose="020B0503020204020204" charset="-122"/>
                <a:sym typeface="+mn-ea"/>
              </a:rPr>
              <a:t>2</a:t>
            </a:r>
            <a:endParaRPr lang="en-US" altLang="zh-CN" sz="9000" b="1" spc="300" dirty="0">
              <a:gradFill>
                <a:gsLst>
                  <a:gs pos="22000">
                    <a:schemeClr val="accent1"/>
                  </a:gs>
                  <a:gs pos="62000">
                    <a:schemeClr val="accent1">
                      <a:alpha val="50000"/>
                    </a:schemeClr>
                  </a:gs>
                  <a:gs pos="64000">
                    <a:schemeClr val="accent1">
                      <a:alpha val="0"/>
                    </a:schemeClr>
                  </a:gs>
                </a:gsLst>
                <a:lin ang="2700000" scaled="0"/>
              </a:gradFill>
              <a:latin typeface="+mj-ea"/>
              <a:ea typeface="+mj-ea"/>
              <a:cs typeface="微软雅黑" panose="020B0503020204020204" charset="-122"/>
              <a:sym typeface="+mn-ea"/>
            </a:endParaRPr>
          </a:p>
        </p:txBody>
      </p:sp>
      <p:sp>
        <p:nvSpPr>
          <p:cNvPr id="86" name="标题"/>
          <p:cNvSpPr txBox="1"/>
          <p:nvPr>
            <p:custDataLst>
              <p:tags r:id="rId17"/>
            </p:custDataLst>
          </p:nvPr>
        </p:nvSpPr>
        <p:spPr>
          <a:xfrm>
            <a:off x="1083310" y="1189673"/>
            <a:ext cx="821055" cy="1538605"/>
          </a:xfrm>
          <a:prstGeom prst="rect">
            <a:avLst/>
          </a:prstGeom>
          <a:noFill/>
        </p:spPr>
        <p:txBody>
          <a:bodyPr wrap="square" lIns="0" tIns="0" rIns="0" bIns="0" rtlCol="0" anchor="t" anchorCtr="0">
            <a:normAutofit/>
          </a:bodyPr>
          <a:lstStyle/>
          <a:p>
            <a:pPr lvl="0" algn="r">
              <a:buClrTx/>
              <a:buSzTx/>
              <a:buFontTx/>
            </a:pPr>
            <a:r>
              <a:rPr lang="en-US" altLang="zh-CN" sz="9000" b="1" spc="300" dirty="0">
                <a:gradFill>
                  <a:gsLst>
                    <a:gs pos="22000">
                      <a:schemeClr val="accent1"/>
                    </a:gs>
                    <a:gs pos="62000">
                      <a:schemeClr val="accent1">
                        <a:alpha val="50000"/>
                      </a:schemeClr>
                    </a:gs>
                    <a:gs pos="64000">
                      <a:schemeClr val="accent1">
                        <a:alpha val="0"/>
                      </a:schemeClr>
                    </a:gs>
                  </a:gsLst>
                  <a:lin ang="2700000" scaled="0"/>
                </a:gradFill>
                <a:latin typeface="+mj-ea"/>
                <a:ea typeface="+mj-ea"/>
                <a:cs typeface="微软雅黑" panose="020B0503020204020204" charset="-122"/>
                <a:sym typeface="+mn-ea"/>
              </a:rPr>
              <a:t>1</a:t>
            </a:r>
            <a:endParaRPr lang="en-US" altLang="zh-CN" sz="9000" b="1" spc="300" dirty="0">
              <a:gradFill>
                <a:gsLst>
                  <a:gs pos="22000">
                    <a:schemeClr val="accent1"/>
                  </a:gs>
                  <a:gs pos="62000">
                    <a:schemeClr val="accent1">
                      <a:alpha val="50000"/>
                    </a:schemeClr>
                  </a:gs>
                  <a:gs pos="64000">
                    <a:schemeClr val="accent1">
                      <a:alpha val="0"/>
                    </a:schemeClr>
                  </a:gs>
                </a:gsLst>
                <a:lin ang="2700000" scaled="0"/>
              </a:gradFill>
              <a:latin typeface="+mj-ea"/>
              <a:ea typeface="+mj-ea"/>
              <a:cs typeface="微软雅黑" panose="020B0503020204020204" charset="-122"/>
              <a:sym typeface="+mn-ea"/>
            </a:endParaRPr>
          </a:p>
        </p:txBody>
      </p:sp>
      <p:sp>
        <p:nvSpPr>
          <p:cNvPr id="87" name="标题"/>
          <p:cNvSpPr txBox="1"/>
          <p:nvPr>
            <p:custDataLst>
              <p:tags r:id="rId18"/>
            </p:custDataLst>
          </p:nvPr>
        </p:nvSpPr>
        <p:spPr>
          <a:xfrm>
            <a:off x="8869045" y="1189673"/>
            <a:ext cx="821055" cy="1538605"/>
          </a:xfrm>
          <a:prstGeom prst="rect">
            <a:avLst/>
          </a:prstGeom>
          <a:noFill/>
        </p:spPr>
        <p:txBody>
          <a:bodyPr wrap="square" lIns="0" tIns="0" rIns="0" bIns="0" rtlCol="0" anchor="t" anchorCtr="0">
            <a:normAutofit/>
          </a:bodyPr>
          <a:lstStyle/>
          <a:p>
            <a:pPr lvl="0" algn="r">
              <a:buClrTx/>
              <a:buSzTx/>
              <a:buFontTx/>
            </a:pPr>
            <a:r>
              <a:rPr lang="en-US" altLang="zh-CN" sz="9000" b="1" spc="300" dirty="0">
                <a:gradFill>
                  <a:gsLst>
                    <a:gs pos="22000">
                      <a:schemeClr val="accent1"/>
                    </a:gs>
                    <a:gs pos="62000">
                      <a:schemeClr val="accent1">
                        <a:alpha val="50000"/>
                      </a:schemeClr>
                    </a:gs>
                    <a:gs pos="64000">
                      <a:schemeClr val="accent1">
                        <a:alpha val="0"/>
                      </a:schemeClr>
                    </a:gs>
                  </a:gsLst>
                  <a:lin ang="2700000" scaled="0"/>
                </a:gradFill>
                <a:latin typeface="+mj-ea"/>
                <a:ea typeface="+mj-ea"/>
                <a:cs typeface="微软雅黑" panose="020B0503020204020204" charset="-122"/>
                <a:sym typeface="+mn-ea"/>
              </a:rPr>
              <a:t>4</a:t>
            </a:r>
            <a:endParaRPr lang="en-US" altLang="zh-CN" sz="9000" b="1" spc="300" dirty="0">
              <a:gradFill>
                <a:gsLst>
                  <a:gs pos="22000">
                    <a:schemeClr val="accent1"/>
                  </a:gs>
                  <a:gs pos="62000">
                    <a:schemeClr val="accent1">
                      <a:alpha val="50000"/>
                    </a:schemeClr>
                  </a:gs>
                  <a:gs pos="64000">
                    <a:schemeClr val="accent1">
                      <a:alpha val="0"/>
                    </a:schemeClr>
                  </a:gs>
                </a:gsLst>
                <a:lin ang="2700000" scaled="0"/>
              </a:gradFill>
              <a:latin typeface="+mj-ea"/>
              <a:ea typeface="+mj-ea"/>
              <a:cs typeface="微软雅黑" panose="020B0503020204020204" charset="-122"/>
              <a:sym typeface="+mn-ea"/>
            </a:endParaRPr>
          </a:p>
        </p:txBody>
      </p:sp>
      <p:sp>
        <p:nvSpPr>
          <p:cNvPr id="88" name="标题"/>
          <p:cNvSpPr txBox="1"/>
          <p:nvPr>
            <p:custDataLst>
              <p:tags r:id="rId19"/>
            </p:custDataLst>
          </p:nvPr>
        </p:nvSpPr>
        <p:spPr>
          <a:xfrm>
            <a:off x="6273800" y="1189673"/>
            <a:ext cx="821055" cy="1538605"/>
          </a:xfrm>
          <a:prstGeom prst="rect">
            <a:avLst/>
          </a:prstGeom>
          <a:noFill/>
        </p:spPr>
        <p:txBody>
          <a:bodyPr wrap="square" lIns="0" tIns="0" rIns="0" bIns="0" rtlCol="0" anchor="t" anchorCtr="0">
            <a:normAutofit/>
          </a:bodyPr>
          <a:lstStyle/>
          <a:p>
            <a:pPr lvl="0" algn="r">
              <a:buClrTx/>
              <a:buSzTx/>
              <a:buFontTx/>
            </a:pPr>
            <a:r>
              <a:rPr lang="en-US" altLang="zh-CN" sz="9000" b="1" spc="300" dirty="0">
                <a:gradFill>
                  <a:gsLst>
                    <a:gs pos="22000">
                      <a:schemeClr val="accent1"/>
                    </a:gs>
                    <a:gs pos="62000">
                      <a:schemeClr val="accent1">
                        <a:alpha val="50000"/>
                      </a:schemeClr>
                    </a:gs>
                    <a:gs pos="64000">
                      <a:schemeClr val="accent1">
                        <a:alpha val="0"/>
                      </a:schemeClr>
                    </a:gs>
                  </a:gsLst>
                  <a:lin ang="2700000" scaled="0"/>
                </a:gradFill>
                <a:latin typeface="+mj-ea"/>
                <a:ea typeface="+mj-ea"/>
                <a:cs typeface="微软雅黑" panose="020B0503020204020204" charset="-122"/>
                <a:sym typeface="+mn-ea"/>
              </a:rPr>
              <a:t>3</a:t>
            </a:r>
            <a:endParaRPr lang="en-US" altLang="zh-CN" sz="9000" b="1" spc="300" dirty="0">
              <a:gradFill>
                <a:gsLst>
                  <a:gs pos="22000">
                    <a:schemeClr val="accent1"/>
                  </a:gs>
                  <a:gs pos="62000">
                    <a:schemeClr val="accent1">
                      <a:alpha val="50000"/>
                    </a:schemeClr>
                  </a:gs>
                  <a:gs pos="64000">
                    <a:schemeClr val="accent1">
                      <a:alpha val="0"/>
                    </a:schemeClr>
                  </a:gs>
                </a:gsLst>
                <a:lin ang="2700000" scaled="0"/>
              </a:gradFill>
              <a:latin typeface="+mj-ea"/>
              <a:ea typeface="+mj-ea"/>
              <a:cs typeface="微软雅黑" panose="020B0503020204020204" charset="-122"/>
              <a:sym typeface="+mn-ea"/>
            </a:endParaRPr>
          </a:p>
        </p:txBody>
      </p:sp>
      <p:sp>
        <p:nvSpPr>
          <p:cNvPr id="89" name="任意多边形 88"/>
          <p:cNvSpPr/>
          <p:nvPr>
            <p:custDataLst>
              <p:tags r:id="rId20"/>
            </p:custDataLst>
          </p:nvPr>
        </p:nvSpPr>
        <p:spPr>
          <a:xfrm rot="2700000">
            <a:off x="4089400" y="3536633"/>
            <a:ext cx="171450" cy="1574165"/>
          </a:xfrm>
          <a:custGeom>
            <a:avLst/>
            <a:gdLst/>
            <a:ahLst/>
            <a:cxnLst>
              <a:cxn ang="3">
                <a:pos x="hc" y="t"/>
              </a:cxn>
              <a:cxn ang="cd2">
                <a:pos x="l" y="vc"/>
              </a:cxn>
              <a:cxn ang="cd4">
                <a:pos x="hc" y="b"/>
              </a:cxn>
              <a:cxn ang="0">
                <a:pos x="r" y="vc"/>
              </a:cxn>
            </a:cxnLst>
            <a:rect l="l" t="t" r="r" b="b"/>
            <a:pathLst>
              <a:path w="293" h="3937">
                <a:moveTo>
                  <a:pt x="293" y="0"/>
                </a:moveTo>
                <a:lnTo>
                  <a:pt x="293" y="3937"/>
                </a:lnTo>
                <a:lnTo>
                  <a:pt x="293" y="3937"/>
                </a:lnTo>
                <a:cubicBezTo>
                  <a:pt x="125" y="3730"/>
                  <a:pt x="0" y="2927"/>
                  <a:pt x="0" y="1969"/>
                </a:cubicBezTo>
                <a:cubicBezTo>
                  <a:pt x="0" y="1010"/>
                  <a:pt x="125" y="207"/>
                  <a:pt x="293" y="0"/>
                </a:cubicBezTo>
                <a:lnTo>
                  <a:pt x="293" y="0"/>
                </a:lnTo>
                <a:close/>
              </a:path>
            </a:pathLst>
          </a:custGeom>
          <a:gradFill>
            <a:gsLst>
              <a:gs pos="0">
                <a:srgbClr val="376FFF">
                  <a:alpha val="0"/>
                </a:srgbClr>
              </a:gs>
              <a:gs pos="59000">
                <a:schemeClr val="accent1">
                  <a:alpha val="0"/>
                </a:schemeClr>
              </a:gs>
              <a:gs pos="100000">
                <a:schemeClr val="accent1">
                  <a:alpha val="12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0" name="标题"/>
          <p:cNvSpPr txBox="1"/>
          <p:nvPr>
            <p:custDataLst>
              <p:tags r:id="rId21"/>
            </p:custDataLst>
          </p:nvPr>
        </p:nvSpPr>
        <p:spPr>
          <a:xfrm>
            <a:off x="4527550" y="3702368"/>
            <a:ext cx="1511935" cy="760095"/>
          </a:xfrm>
          <a:prstGeom prst="rect">
            <a:avLst/>
          </a:prstGeom>
          <a:noFill/>
        </p:spPr>
        <p:txBody>
          <a:bodyPr wrap="square" lIns="0" tIns="0" rIns="0" bIns="0" rtlCol="0" anchor="b"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b="1" spc="300" dirty="0">
                <a:solidFill>
                  <a:schemeClr val="accent1"/>
                </a:solidFill>
                <a:latin typeface="+mj-ea"/>
                <a:ea typeface="+mj-ea"/>
                <a:cs typeface="微软雅黑" panose="020B0503020204020204" charset="-122"/>
              </a:rPr>
              <a:t>学业技能</a:t>
            </a:r>
            <a:endParaRPr lang="zh-CN" altLang="en-US" b="1" spc="300" dirty="0">
              <a:solidFill>
                <a:schemeClr val="accent1"/>
              </a:solidFill>
              <a:latin typeface="+mj-ea"/>
              <a:ea typeface="+mj-ea"/>
              <a:cs typeface="微软雅黑" panose="020B0503020204020204" charset="-122"/>
            </a:endParaRPr>
          </a:p>
        </p:txBody>
      </p:sp>
      <p:sp>
        <p:nvSpPr>
          <p:cNvPr id="91" name="文本框 25"/>
          <p:cNvSpPr txBox="1"/>
          <p:nvPr>
            <p:custDataLst>
              <p:tags r:id="rId22"/>
            </p:custDataLst>
          </p:nvPr>
        </p:nvSpPr>
        <p:spPr>
          <a:xfrm>
            <a:off x="4527550" y="4477703"/>
            <a:ext cx="1511935" cy="1191260"/>
          </a:xfrm>
          <a:prstGeom prst="rect">
            <a:avLst/>
          </a:prstGeom>
          <a:noFill/>
        </p:spPr>
        <p:txBody>
          <a:bodyPr wrap="square" lIns="0" tIns="0" rIns="0" bIns="0" rtlCol="0" anchor="t"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2400" spc="150">
                <a:solidFill>
                  <a:schemeClr val="tx1">
                    <a:lumMod val="65000"/>
                    <a:lumOff val="35000"/>
                  </a:schemeClr>
                </a:solidFill>
                <a:uFillTx/>
                <a:latin typeface="+mn-ea"/>
                <a:cs typeface="+mn-ea"/>
                <a:sym typeface="+mn-ea"/>
              </a:rPr>
              <a:t>92条</a:t>
            </a:r>
            <a:endParaRPr lang="zh-CN" altLang="en-US" sz="2400" spc="150">
              <a:solidFill>
                <a:schemeClr val="tx1">
                  <a:lumMod val="65000"/>
                  <a:lumOff val="35000"/>
                </a:schemeClr>
              </a:solidFill>
              <a:uFillTx/>
              <a:latin typeface="+mn-ea"/>
              <a:cs typeface="+mn-ea"/>
              <a:sym typeface="+mn-ea"/>
            </a:endParaRPr>
          </a:p>
        </p:txBody>
      </p:sp>
      <p:sp>
        <p:nvSpPr>
          <p:cNvPr id="92" name="任意多边形 91"/>
          <p:cNvSpPr/>
          <p:nvPr>
            <p:custDataLst>
              <p:tags r:id="rId23"/>
            </p:custDataLst>
          </p:nvPr>
        </p:nvSpPr>
        <p:spPr>
          <a:xfrm rot="2700000">
            <a:off x="1494155" y="3536633"/>
            <a:ext cx="171450" cy="1574165"/>
          </a:xfrm>
          <a:custGeom>
            <a:avLst/>
            <a:gdLst/>
            <a:ahLst/>
            <a:cxnLst>
              <a:cxn ang="3">
                <a:pos x="hc" y="t"/>
              </a:cxn>
              <a:cxn ang="cd2">
                <a:pos x="l" y="vc"/>
              </a:cxn>
              <a:cxn ang="cd4">
                <a:pos x="hc" y="b"/>
              </a:cxn>
              <a:cxn ang="0">
                <a:pos x="r" y="vc"/>
              </a:cxn>
            </a:cxnLst>
            <a:rect l="l" t="t" r="r" b="b"/>
            <a:pathLst>
              <a:path w="293" h="3937">
                <a:moveTo>
                  <a:pt x="293" y="0"/>
                </a:moveTo>
                <a:lnTo>
                  <a:pt x="293" y="3937"/>
                </a:lnTo>
                <a:lnTo>
                  <a:pt x="293" y="3937"/>
                </a:lnTo>
                <a:cubicBezTo>
                  <a:pt x="125" y="3730"/>
                  <a:pt x="0" y="2927"/>
                  <a:pt x="0" y="1969"/>
                </a:cubicBezTo>
                <a:cubicBezTo>
                  <a:pt x="0" y="1010"/>
                  <a:pt x="125" y="207"/>
                  <a:pt x="293" y="0"/>
                </a:cubicBezTo>
                <a:lnTo>
                  <a:pt x="293" y="0"/>
                </a:lnTo>
                <a:close/>
              </a:path>
            </a:pathLst>
          </a:custGeom>
          <a:gradFill>
            <a:gsLst>
              <a:gs pos="0">
                <a:srgbClr val="376FFF">
                  <a:alpha val="0"/>
                </a:srgbClr>
              </a:gs>
              <a:gs pos="59000">
                <a:schemeClr val="accent1">
                  <a:alpha val="0"/>
                </a:schemeClr>
              </a:gs>
              <a:gs pos="100000">
                <a:schemeClr val="accent1">
                  <a:alpha val="12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3" name="标题"/>
          <p:cNvSpPr txBox="1"/>
          <p:nvPr>
            <p:custDataLst>
              <p:tags r:id="rId24"/>
            </p:custDataLst>
          </p:nvPr>
        </p:nvSpPr>
        <p:spPr>
          <a:xfrm>
            <a:off x="1932305" y="3702368"/>
            <a:ext cx="1511935" cy="760095"/>
          </a:xfrm>
          <a:prstGeom prst="rect">
            <a:avLst/>
          </a:prstGeom>
          <a:noFill/>
        </p:spPr>
        <p:txBody>
          <a:bodyPr wrap="square" lIns="0" tIns="0" rIns="0" bIns="0" rtlCol="0" anchor="b"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b="1" spc="300" dirty="0">
                <a:solidFill>
                  <a:schemeClr val="accent1"/>
                </a:solidFill>
                <a:latin typeface="+mj-ea"/>
                <a:ea typeface="+mj-ea"/>
                <a:cs typeface="微软雅黑" panose="020B0503020204020204" charset="-122"/>
              </a:rPr>
              <a:t>社交技能</a:t>
            </a:r>
            <a:endParaRPr lang="zh-CN" altLang="en-US" b="1" spc="300" dirty="0">
              <a:solidFill>
                <a:schemeClr val="accent1"/>
              </a:solidFill>
              <a:latin typeface="+mj-ea"/>
              <a:ea typeface="+mj-ea"/>
              <a:cs typeface="微软雅黑" panose="020B0503020204020204" charset="-122"/>
            </a:endParaRPr>
          </a:p>
        </p:txBody>
      </p:sp>
      <p:sp>
        <p:nvSpPr>
          <p:cNvPr id="94" name="文本框 93"/>
          <p:cNvSpPr txBox="1"/>
          <p:nvPr>
            <p:custDataLst>
              <p:tags r:id="rId25"/>
            </p:custDataLst>
          </p:nvPr>
        </p:nvSpPr>
        <p:spPr>
          <a:xfrm>
            <a:off x="1974850" y="4555173"/>
            <a:ext cx="1511935" cy="1191260"/>
          </a:xfrm>
          <a:prstGeom prst="rect">
            <a:avLst/>
          </a:prstGeom>
          <a:noFill/>
        </p:spPr>
        <p:txBody>
          <a:bodyPr wrap="square" lIns="0" tIns="0" rIns="0" bIns="0" rtlCol="0" anchor="t"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2400" spc="150">
                <a:solidFill>
                  <a:schemeClr val="tx1">
                    <a:lumMod val="65000"/>
                    <a:lumOff val="35000"/>
                  </a:schemeClr>
                </a:solidFill>
                <a:uFillTx/>
                <a:latin typeface="+mn-ea"/>
                <a:cs typeface="+mn-ea"/>
                <a:sym typeface="+mn-ea"/>
              </a:rPr>
              <a:t>91条</a:t>
            </a:r>
            <a:endParaRPr lang="zh-CN" altLang="en-US" sz="2400" spc="150">
              <a:solidFill>
                <a:schemeClr val="tx1">
                  <a:lumMod val="65000"/>
                  <a:lumOff val="35000"/>
                </a:schemeClr>
              </a:solidFill>
              <a:uFillTx/>
              <a:latin typeface="+mn-ea"/>
              <a:cs typeface="+mn-ea"/>
              <a:sym typeface="+mn-ea"/>
            </a:endParaRPr>
          </a:p>
        </p:txBody>
      </p:sp>
      <p:sp>
        <p:nvSpPr>
          <p:cNvPr id="95" name="任意多边形 94"/>
          <p:cNvSpPr/>
          <p:nvPr>
            <p:custDataLst>
              <p:tags r:id="rId26"/>
            </p:custDataLst>
          </p:nvPr>
        </p:nvSpPr>
        <p:spPr>
          <a:xfrm rot="2700000">
            <a:off x="9279890" y="3536633"/>
            <a:ext cx="171450" cy="1574165"/>
          </a:xfrm>
          <a:custGeom>
            <a:avLst/>
            <a:gdLst/>
            <a:ahLst/>
            <a:cxnLst>
              <a:cxn ang="3">
                <a:pos x="hc" y="t"/>
              </a:cxn>
              <a:cxn ang="cd2">
                <a:pos x="l" y="vc"/>
              </a:cxn>
              <a:cxn ang="cd4">
                <a:pos x="hc" y="b"/>
              </a:cxn>
              <a:cxn ang="0">
                <a:pos x="r" y="vc"/>
              </a:cxn>
            </a:cxnLst>
            <a:rect l="l" t="t" r="r" b="b"/>
            <a:pathLst>
              <a:path w="293" h="3937">
                <a:moveTo>
                  <a:pt x="293" y="0"/>
                </a:moveTo>
                <a:lnTo>
                  <a:pt x="293" y="3937"/>
                </a:lnTo>
                <a:lnTo>
                  <a:pt x="293" y="3937"/>
                </a:lnTo>
                <a:cubicBezTo>
                  <a:pt x="125" y="3730"/>
                  <a:pt x="0" y="2927"/>
                  <a:pt x="0" y="1969"/>
                </a:cubicBezTo>
                <a:cubicBezTo>
                  <a:pt x="0" y="1010"/>
                  <a:pt x="125" y="207"/>
                  <a:pt x="293" y="0"/>
                </a:cubicBezTo>
                <a:lnTo>
                  <a:pt x="293" y="0"/>
                </a:lnTo>
                <a:close/>
              </a:path>
            </a:pathLst>
          </a:custGeom>
          <a:gradFill>
            <a:gsLst>
              <a:gs pos="0">
                <a:srgbClr val="376FFF">
                  <a:alpha val="0"/>
                </a:srgbClr>
              </a:gs>
              <a:gs pos="59000">
                <a:schemeClr val="accent1">
                  <a:alpha val="0"/>
                </a:schemeClr>
              </a:gs>
              <a:gs pos="100000">
                <a:schemeClr val="accent1">
                  <a:alpha val="12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6" name="标题"/>
          <p:cNvSpPr txBox="1"/>
          <p:nvPr>
            <p:custDataLst>
              <p:tags r:id="rId27"/>
            </p:custDataLst>
          </p:nvPr>
        </p:nvSpPr>
        <p:spPr>
          <a:xfrm>
            <a:off x="9718040" y="3702368"/>
            <a:ext cx="1511935" cy="760095"/>
          </a:xfrm>
          <a:prstGeom prst="rect">
            <a:avLst/>
          </a:prstGeom>
          <a:noFill/>
        </p:spPr>
        <p:txBody>
          <a:bodyPr wrap="square" lIns="0" tIns="0" rIns="0" bIns="0" rtlCol="0" anchor="b"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b="1" spc="300" dirty="0">
                <a:solidFill>
                  <a:schemeClr val="accent1"/>
                </a:solidFill>
                <a:latin typeface="+mj-ea"/>
                <a:ea typeface="+mj-ea"/>
                <a:cs typeface="微软雅黑" panose="020B0503020204020204" charset="-122"/>
              </a:rPr>
              <a:t>集体技能</a:t>
            </a:r>
            <a:endParaRPr lang="zh-CN" altLang="en-US" b="1" spc="300" dirty="0">
              <a:solidFill>
                <a:schemeClr val="accent1"/>
              </a:solidFill>
              <a:latin typeface="+mj-ea"/>
              <a:ea typeface="+mj-ea"/>
              <a:cs typeface="微软雅黑" panose="020B0503020204020204" charset="-122"/>
            </a:endParaRPr>
          </a:p>
        </p:txBody>
      </p:sp>
      <p:sp>
        <p:nvSpPr>
          <p:cNvPr id="97" name="文本框 25"/>
          <p:cNvSpPr txBox="1"/>
          <p:nvPr>
            <p:custDataLst>
              <p:tags r:id="rId28"/>
            </p:custDataLst>
          </p:nvPr>
        </p:nvSpPr>
        <p:spPr>
          <a:xfrm>
            <a:off x="9718040" y="4477703"/>
            <a:ext cx="1511935" cy="1191260"/>
          </a:xfrm>
          <a:prstGeom prst="rect">
            <a:avLst/>
          </a:prstGeom>
          <a:noFill/>
        </p:spPr>
        <p:txBody>
          <a:bodyPr wrap="square" lIns="0" tIns="0" rIns="0" bIns="0" rtlCol="0" anchor="t"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en-US" altLang="zh-CN" sz="2400" spc="150">
                <a:solidFill>
                  <a:schemeClr val="tx1">
                    <a:lumMod val="65000"/>
                    <a:lumOff val="35000"/>
                  </a:schemeClr>
                </a:solidFill>
                <a:uFillTx/>
                <a:latin typeface="+mn-ea"/>
                <a:cs typeface="+mn-ea"/>
                <a:sym typeface="+mn-ea"/>
              </a:rPr>
              <a:t>48</a:t>
            </a:r>
            <a:r>
              <a:rPr lang="zh-CN" altLang="en-US" sz="2400" spc="150">
                <a:solidFill>
                  <a:schemeClr val="tx1">
                    <a:lumMod val="65000"/>
                    <a:lumOff val="35000"/>
                  </a:schemeClr>
                </a:solidFill>
                <a:uFillTx/>
                <a:latin typeface="+mn-ea"/>
                <a:cs typeface="+mn-ea"/>
                <a:sym typeface="+mn-ea"/>
              </a:rPr>
              <a:t>条</a:t>
            </a:r>
            <a:endParaRPr lang="zh-CN" altLang="en-US" sz="2400" spc="150">
              <a:solidFill>
                <a:schemeClr val="tx1">
                  <a:lumMod val="65000"/>
                  <a:lumOff val="35000"/>
                </a:schemeClr>
              </a:solidFill>
              <a:uFillTx/>
              <a:latin typeface="+mn-ea"/>
              <a:cs typeface="+mn-ea"/>
              <a:sym typeface="+mn-ea"/>
            </a:endParaRPr>
          </a:p>
        </p:txBody>
      </p:sp>
      <p:sp>
        <p:nvSpPr>
          <p:cNvPr id="98" name="任意多边形 97"/>
          <p:cNvSpPr/>
          <p:nvPr>
            <p:custDataLst>
              <p:tags r:id="rId29"/>
            </p:custDataLst>
          </p:nvPr>
        </p:nvSpPr>
        <p:spPr>
          <a:xfrm rot="2700000">
            <a:off x="6684645" y="3536633"/>
            <a:ext cx="171450" cy="1574165"/>
          </a:xfrm>
          <a:custGeom>
            <a:avLst/>
            <a:gdLst/>
            <a:ahLst/>
            <a:cxnLst>
              <a:cxn ang="3">
                <a:pos x="hc" y="t"/>
              </a:cxn>
              <a:cxn ang="cd2">
                <a:pos x="l" y="vc"/>
              </a:cxn>
              <a:cxn ang="cd4">
                <a:pos x="hc" y="b"/>
              </a:cxn>
              <a:cxn ang="0">
                <a:pos x="r" y="vc"/>
              </a:cxn>
            </a:cxnLst>
            <a:rect l="l" t="t" r="r" b="b"/>
            <a:pathLst>
              <a:path w="293" h="3937">
                <a:moveTo>
                  <a:pt x="293" y="0"/>
                </a:moveTo>
                <a:lnTo>
                  <a:pt x="293" y="3937"/>
                </a:lnTo>
                <a:lnTo>
                  <a:pt x="293" y="3937"/>
                </a:lnTo>
                <a:cubicBezTo>
                  <a:pt x="125" y="3730"/>
                  <a:pt x="0" y="2927"/>
                  <a:pt x="0" y="1969"/>
                </a:cubicBezTo>
                <a:cubicBezTo>
                  <a:pt x="0" y="1010"/>
                  <a:pt x="125" y="207"/>
                  <a:pt x="293" y="0"/>
                </a:cubicBezTo>
                <a:lnTo>
                  <a:pt x="293" y="0"/>
                </a:lnTo>
                <a:close/>
              </a:path>
            </a:pathLst>
          </a:custGeom>
          <a:gradFill>
            <a:gsLst>
              <a:gs pos="0">
                <a:srgbClr val="376FFF">
                  <a:alpha val="0"/>
                </a:srgbClr>
              </a:gs>
              <a:gs pos="59000">
                <a:schemeClr val="accent1">
                  <a:alpha val="0"/>
                </a:schemeClr>
              </a:gs>
              <a:gs pos="100000">
                <a:schemeClr val="accent1">
                  <a:alpha val="12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9" name="标题"/>
          <p:cNvSpPr txBox="1"/>
          <p:nvPr>
            <p:custDataLst>
              <p:tags r:id="rId30"/>
            </p:custDataLst>
          </p:nvPr>
        </p:nvSpPr>
        <p:spPr>
          <a:xfrm>
            <a:off x="7122795" y="3702368"/>
            <a:ext cx="1511935" cy="760095"/>
          </a:xfrm>
          <a:prstGeom prst="rect">
            <a:avLst/>
          </a:prstGeom>
          <a:noFill/>
        </p:spPr>
        <p:txBody>
          <a:bodyPr wrap="square" lIns="0" tIns="0" rIns="0" bIns="0" rtlCol="0" anchor="b"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b="1" spc="300" dirty="0">
                <a:solidFill>
                  <a:schemeClr val="accent1"/>
                </a:solidFill>
                <a:latin typeface="+mj-ea"/>
                <a:ea typeface="+mj-ea"/>
                <a:cs typeface="微软雅黑" panose="020B0503020204020204" charset="-122"/>
              </a:rPr>
              <a:t>心理技能</a:t>
            </a:r>
            <a:endParaRPr lang="zh-CN" altLang="en-US" b="1" spc="300" dirty="0">
              <a:solidFill>
                <a:schemeClr val="accent1"/>
              </a:solidFill>
              <a:latin typeface="+mj-ea"/>
              <a:ea typeface="+mj-ea"/>
              <a:cs typeface="微软雅黑" panose="020B0503020204020204" charset="-122"/>
            </a:endParaRPr>
          </a:p>
        </p:txBody>
      </p:sp>
      <p:sp>
        <p:nvSpPr>
          <p:cNvPr id="100" name="文本框 99"/>
          <p:cNvSpPr txBox="1"/>
          <p:nvPr>
            <p:custDataLst>
              <p:tags r:id="rId31"/>
            </p:custDataLst>
          </p:nvPr>
        </p:nvSpPr>
        <p:spPr>
          <a:xfrm>
            <a:off x="7122795" y="4477703"/>
            <a:ext cx="1511935" cy="1191260"/>
          </a:xfrm>
          <a:prstGeom prst="rect">
            <a:avLst/>
          </a:prstGeom>
          <a:noFill/>
        </p:spPr>
        <p:txBody>
          <a:bodyPr wrap="square" lIns="0" tIns="0" rIns="0" bIns="0" rtlCol="0" anchor="t"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en-US" altLang="zh-CN" sz="2400" spc="150">
                <a:solidFill>
                  <a:schemeClr val="tx1">
                    <a:lumMod val="65000"/>
                    <a:lumOff val="35000"/>
                  </a:schemeClr>
                </a:solidFill>
                <a:uFillTx/>
                <a:latin typeface="+mn-ea"/>
                <a:cs typeface="+mn-ea"/>
                <a:sym typeface="+mn-ea"/>
              </a:rPr>
              <a:t>42</a:t>
            </a:r>
            <a:r>
              <a:rPr lang="zh-CN" altLang="en-US" sz="2400" spc="150">
                <a:solidFill>
                  <a:schemeClr val="tx1">
                    <a:lumMod val="65000"/>
                    <a:lumOff val="35000"/>
                  </a:schemeClr>
                </a:solidFill>
                <a:uFillTx/>
                <a:latin typeface="+mn-ea"/>
                <a:cs typeface="+mn-ea"/>
                <a:sym typeface="+mn-ea"/>
              </a:rPr>
              <a:t>条</a:t>
            </a:r>
            <a:endParaRPr lang="zh-CN" altLang="en-US" sz="2400" spc="150">
              <a:solidFill>
                <a:schemeClr val="tx1">
                  <a:lumMod val="65000"/>
                  <a:lumOff val="35000"/>
                </a:schemeClr>
              </a:solidFill>
              <a:uFillTx/>
              <a:latin typeface="+mn-ea"/>
              <a:cs typeface="+mn-ea"/>
              <a:sym typeface="+mn-ea"/>
            </a:endParaRPr>
          </a:p>
        </p:txBody>
      </p:sp>
      <p:sp>
        <p:nvSpPr>
          <p:cNvPr id="101" name="标题"/>
          <p:cNvSpPr txBox="1"/>
          <p:nvPr>
            <p:custDataLst>
              <p:tags r:id="rId32"/>
            </p:custDataLst>
          </p:nvPr>
        </p:nvSpPr>
        <p:spPr>
          <a:xfrm>
            <a:off x="3678555" y="3512503"/>
            <a:ext cx="821055" cy="1538605"/>
          </a:xfrm>
          <a:prstGeom prst="rect">
            <a:avLst/>
          </a:prstGeom>
          <a:noFill/>
        </p:spPr>
        <p:txBody>
          <a:bodyPr wrap="square" lIns="0" tIns="0" rIns="0" bIns="0" rtlCol="0" anchor="t" anchorCtr="0">
            <a:normAutofit/>
          </a:bodyPr>
          <a:lstStyle/>
          <a:p>
            <a:pPr lvl="0" algn="r">
              <a:buClrTx/>
              <a:buSzTx/>
              <a:buFontTx/>
            </a:pPr>
            <a:r>
              <a:rPr lang="en-US" altLang="zh-CN" sz="9000" b="1" spc="300" dirty="0">
                <a:gradFill>
                  <a:gsLst>
                    <a:gs pos="22000">
                      <a:schemeClr val="accent1"/>
                    </a:gs>
                    <a:gs pos="62000">
                      <a:schemeClr val="accent1">
                        <a:alpha val="50000"/>
                      </a:schemeClr>
                    </a:gs>
                    <a:gs pos="64000">
                      <a:schemeClr val="accent1">
                        <a:alpha val="0"/>
                      </a:schemeClr>
                    </a:gs>
                  </a:gsLst>
                  <a:lin ang="2700000" scaled="0"/>
                </a:gradFill>
                <a:latin typeface="+mj-ea"/>
                <a:ea typeface="+mj-ea"/>
                <a:cs typeface="微软雅黑" panose="020B0503020204020204" charset="-122"/>
                <a:sym typeface="+mn-ea"/>
              </a:rPr>
              <a:t>6</a:t>
            </a:r>
            <a:endParaRPr lang="en-US" altLang="zh-CN" sz="9000" b="1" spc="300" dirty="0">
              <a:gradFill>
                <a:gsLst>
                  <a:gs pos="22000">
                    <a:schemeClr val="accent1"/>
                  </a:gs>
                  <a:gs pos="62000">
                    <a:schemeClr val="accent1">
                      <a:alpha val="50000"/>
                    </a:schemeClr>
                  </a:gs>
                  <a:gs pos="64000">
                    <a:schemeClr val="accent1">
                      <a:alpha val="0"/>
                    </a:schemeClr>
                  </a:gs>
                </a:gsLst>
                <a:lin ang="2700000" scaled="0"/>
              </a:gradFill>
              <a:latin typeface="+mj-ea"/>
              <a:ea typeface="+mj-ea"/>
              <a:cs typeface="微软雅黑" panose="020B0503020204020204" charset="-122"/>
              <a:sym typeface="+mn-ea"/>
            </a:endParaRPr>
          </a:p>
        </p:txBody>
      </p:sp>
      <p:sp>
        <p:nvSpPr>
          <p:cNvPr id="102" name="标题"/>
          <p:cNvSpPr txBox="1"/>
          <p:nvPr>
            <p:custDataLst>
              <p:tags r:id="rId33"/>
            </p:custDataLst>
          </p:nvPr>
        </p:nvSpPr>
        <p:spPr>
          <a:xfrm>
            <a:off x="1083310" y="3512503"/>
            <a:ext cx="821055" cy="1538605"/>
          </a:xfrm>
          <a:prstGeom prst="rect">
            <a:avLst/>
          </a:prstGeom>
          <a:noFill/>
        </p:spPr>
        <p:txBody>
          <a:bodyPr wrap="square" lIns="0" tIns="0" rIns="0" bIns="0" rtlCol="0" anchor="t" anchorCtr="0">
            <a:normAutofit/>
          </a:bodyPr>
          <a:lstStyle/>
          <a:p>
            <a:pPr lvl="0" algn="r">
              <a:buClrTx/>
              <a:buSzTx/>
              <a:buFontTx/>
            </a:pPr>
            <a:r>
              <a:rPr lang="en-US" altLang="zh-CN" sz="9000" b="1" spc="300" dirty="0">
                <a:gradFill>
                  <a:gsLst>
                    <a:gs pos="22000">
                      <a:schemeClr val="accent1"/>
                    </a:gs>
                    <a:gs pos="62000">
                      <a:schemeClr val="accent1">
                        <a:alpha val="50000"/>
                      </a:schemeClr>
                    </a:gs>
                    <a:gs pos="64000">
                      <a:schemeClr val="accent1">
                        <a:alpha val="0"/>
                      </a:schemeClr>
                    </a:gs>
                  </a:gsLst>
                  <a:lin ang="2700000" scaled="0"/>
                </a:gradFill>
                <a:latin typeface="+mj-ea"/>
                <a:ea typeface="+mj-ea"/>
                <a:cs typeface="微软雅黑" panose="020B0503020204020204" charset="-122"/>
                <a:sym typeface="+mn-ea"/>
              </a:rPr>
              <a:t>5</a:t>
            </a:r>
            <a:endParaRPr lang="en-US" altLang="zh-CN" sz="9000" b="1" spc="300" dirty="0">
              <a:gradFill>
                <a:gsLst>
                  <a:gs pos="22000">
                    <a:schemeClr val="accent1"/>
                  </a:gs>
                  <a:gs pos="62000">
                    <a:schemeClr val="accent1">
                      <a:alpha val="50000"/>
                    </a:schemeClr>
                  </a:gs>
                  <a:gs pos="64000">
                    <a:schemeClr val="accent1">
                      <a:alpha val="0"/>
                    </a:schemeClr>
                  </a:gs>
                </a:gsLst>
                <a:lin ang="2700000" scaled="0"/>
              </a:gradFill>
              <a:latin typeface="+mj-ea"/>
              <a:ea typeface="+mj-ea"/>
              <a:cs typeface="微软雅黑" panose="020B0503020204020204" charset="-122"/>
              <a:sym typeface="+mn-ea"/>
            </a:endParaRPr>
          </a:p>
        </p:txBody>
      </p:sp>
      <p:sp>
        <p:nvSpPr>
          <p:cNvPr id="103" name="标题"/>
          <p:cNvSpPr txBox="1"/>
          <p:nvPr>
            <p:custDataLst>
              <p:tags r:id="rId34"/>
            </p:custDataLst>
          </p:nvPr>
        </p:nvSpPr>
        <p:spPr>
          <a:xfrm>
            <a:off x="8869045" y="3512503"/>
            <a:ext cx="821055" cy="1538605"/>
          </a:xfrm>
          <a:prstGeom prst="rect">
            <a:avLst/>
          </a:prstGeom>
          <a:noFill/>
        </p:spPr>
        <p:txBody>
          <a:bodyPr wrap="square" lIns="0" tIns="0" rIns="0" bIns="0" rtlCol="0" anchor="t" anchorCtr="0">
            <a:normAutofit/>
          </a:bodyPr>
          <a:lstStyle/>
          <a:p>
            <a:pPr lvl="0" algn="r">
              <a:buClrTx/>
              <a:buSzTx/>
              <a:buFontTx/>
            </a:pPr>
            <a:r>
              <a:rPr lang="en-US" altLang="zh-CN" sz="9000" b="1" spc="300" dirty="0">
                <a:gradFill>
                  <a:gsLst>
                    <a:gs pos="22000">
                      <a:schemeClr val="accent1"/>
                    </a:gs>
                    <a:gs pos="62000">
                      <a:schemeClr val="accent1">
                        <a:alpha val="50000"/>
                      </a:schemeClr>
                    </a:gs>
                    <a:gs pos="64000">
                      <a:schemeClr val="accent1">
                        <a:alpha val="0"/>
                      </a:schemeClr>
                    </a:gs>
                  </a:gsLst>
                  <a:lin ang="2700000" scaled="0"/>
                </a:gradFill>
                <a:latin typeface="+mj-ea"/>
                <a:ea typeface="+mj-ea"/>
                <a:cs typeface="微软雅黑" panose="020B0503020204020204" charset="-122"/>
                <a:sym typeface="+mn-ea"/>
              </a:rPr>
              <a:t>8</a:t>
            </a:r>
            <a:endParaRPr lang="en-US" altLang="zh-CN" sz="9000" b="1" spc="300" dirty="0">
              <a:gradFill>
                <a:gsLst>
                  <a:gs pos="22000">
                    <a:schemeClr val="accent1"/>
                  </a:gs>
                  <a:gs pos="62000">
                    <a:schemeClr val="accent1">
                      <a:alpha val="50000"/>
                    </a:schemeClr>
                  </a:gs>
                  <a:gs pos="64000">
                    <a:schemeClr val="accent1">
                      <a:alpha val="0"/>
                    </a:schemeClr>
                  </a:gs>
                </a:gsLst>
                <a:lin ang="2700000" scaled="0"/>
              </a:gradFill>
              <a:latin typeface="+mj-ea"/>
              <a:ea typeface="+mj-ea"/>
              <a:cs typeface="微软雅黑" panose="020B0503020204020204" charset="-122"/>
              <a:sym typeface="+mn-ea"/>
            </a:endParaRPr>
          </a:p>
        </p:txBody>
      </p:sp>
      <p:sp>
        <p:nvSpPr>
          <p:cNvPr id="104" name="标题"/>
          <p:cNvSpPr txBox="1"/>
          <p:nvPr>
            <p:custDataLst>
              <p:tags r:id="rId35"/>
            </p:custDataLst>
          </p:nvPr>
        </p:nvSpPr>
        <p:spPr>
          <a:xfrm>
            <a:off x="6273800" y="3512503"/>
            <a:ext cx="821055" cy="1538605"/>
          </a:xfrm>
          <a:prstGeom prst="rect">
            <a:avLst/>
          </a:prstGeom>
          <a:noFill/>
        </p:spPr>
        <p:txBody>
          <a:bodyPr wrap="square" lIns="0" tIns="0" rIns="0" bIns="0" rtlCol="0" anchor="t" anchorCtr="0">
            <a:normAutofit/>
          </a:bodyPr>
          <a:lstStyle/>
          <a:p>
            <a:pPr lvl="0" algn="r">
              <a:buClrTx/>
              <a:buSzTx/>
              <a:buFontTx/>
            </a:pPr>
            <a:r>
              <a:rPr lang="en-US" altLang="zh-CN" sz="9000" b="1" spc="300" dirty="0">
                <a:gradFill>
                  <a:gsLst>
                    <a:gs pos="22000">
                      <a:schemeClr val="accent1"/>
                    </a:gs>
                    <a:gs pos="62000">
                      <a:schemeClr val="accent1">
                        <a:alpha val="50000"/>
                      </a:schemeClr>
                    </a:gs>
                    <a:gs pos="64000">
                      <a:schemeClr val="accent1">
                        <a:alpha val="0"/>
                      </a:schemeClr>
                    </a:gs>
                  </a:gsLst>
                  <a:lin ang="2700000" scaled="0"/>
                </a:gradFill>
                <a:latin typeface="+mj-ea"/>
                <a:ea typeface="+mj-ea"/>
                <a:cs typeface="微软雅黑" panose="020B0503020204020204" charset="-122"/>
                <a:sym typeface="+mn-ea"/>
              </a:rPr>
              <a:t>7</a:t>
            </a:r>
            <a:endParaRPr lang="en-US" altLang="zh-CN" sz="9000" b="1" spc="300" dirty="0">
              <a:gradFill>
                <a:gsLst>
                  <a:gs pos="22000">
                    <a:schemeClr val="accent1"/>
                  </a:gs>
                  <a:gs pos="62000">
                    <a:schemeClr val="accent1">
                      <a:alpha val="50000"/>
                    </a:schemeClr>
                  </a:gs>
                  <a:gs pos="64000">
                    <a:schemeClr val="accent1">
                      <a:alpha val="0"/>
                    </a:schemeClr>
                  </a:gs>
                </a:gsLst>
                <a:lin ang="2700000" scaled="0"/>
              </a:gradFill>
              <a:latin typeface="+mj-ea"/>
              <a:ea typeface="+mj-ea"/>
              <a:cs typeface="微软雅黑" panose="020B0503020204020204" charset="-122"/>
              <a:sym typeface="+mn-ea"/>
            </a:endParaRPr>
          </a:p>
        </p:txBody>
      </p:sp>
      <p:sp>
        <p:nvSpPr>
          <p:cNvPr id="105" name="标题"/>
          <p:cNvSpPr txBox="1"/>
          <p:nvPr>
            <p:custDataLst>
              <p:tags r:id="rId36"/>
            </p:custDataLst>
          </p:nvPr>
        </p:nvSpPr>
        <p:spPr>
          <a:xfrm>
            <a:off x="1904365" y="1394778"/>
            <a:ext cx="1511935" cy="760095"/>
          </a:xfrm>
          <a:prstGeom prst="rect">
            <a:avLst/>
          </a:prstGeom>
          <a:noFill/>
        </p:spPr>
        <p:txBody>
          <a:bodyPr wrap="square" lIns="0" tIns="0" rIns="0" bIns="0" rtlCol="0" anchor="b"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b="1" spc="300" dirty="0">
                <a:solidFill>
                  <a:schemeClr val="accent1"/>
                </a:solidFill>
                <a:latin typeface="+mj-ea"/>
                <a:ea typeface="+mj-ea"/>
                <a:cs typeface="微软雅黑" panose="020B0503020204020204" charset="-122"/>
              </a:rPr>
              <a:t>运动</a:t>
            </a:r>
            <a:r>
              <a:rPr lang="zh-CN" altLang="en-US" b="1" spc="300" dirty="0">
                <a:solidFill>
                  <a:schemeClr val="accent1"/>
                </a:solidFill>
                <a:latin typeface="+mj-ea"/>
                <a:ea typeface="+mj-ea"/>
                <a:cs typeface="微软雅黑" panose="020B0503020204020204" charset="-122"/>
              </a:rPr>
              <a:t>技能</a:t>
            </a:r>
            <a:endParaRPr lang="zh-CN" altLang="en-US" b="1" spc="300" dirty="0">
              <a:solidFill>
                <a:schemeClr val="accent1"/>
              </a:solidFill>
              <a:latin typeface="+mj-ea"/>
              <a:ea typeface="+mj-ea"/>
              <a:cs typeface="微软雅黑" panose="020B050302020402020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sp>
        <p:nvSpPr>
          <p:cNvPr id="3" name="文本框 2"/>
          <p:cNvSpPr txBox="1"/>
          <p:nvPr/>
        </p:nvSpPr>
        <p:spPr>
          <a:xfrm>
            <a:off x="1023620" y="939165"/>
            <a:ext cx="4064000" cy="368300"/>
          </a:xfrm>
          <a:prstGeom prst="rect">
            <a:avLst/>
          </a:prstGeom>
          <a:noFill/>
        </p:spPr>
        <p:txBody>
          <a:bodyPr wrap="square" rtlCol="0">
            <a:spAutoFit/>
          </a:bodyPr>
          <a:p>
            <a:r>
              <a:rPr lang="zh-CN" altLang="en-US"/>
              <a:t>关于CareTai</a:t>
            </a:r>
            <a:endParaRPr lang="zh-CN" altLang="en-US"/>
          </a:p>
        </p:txBody>
      </p:sp>
      <p:sp>
        <p:nvSpPr>
          <p:cNvPr id="4" name="文本框 3"/>
          <p:cNvSpPr txBox="1"/>
          <p:nvPr/>
        </p:nvSpPr>
        <p:spPr>
          <a:xfrm>
            <a:off x="962025" y="1581785"/>
            <a:ext cx="10313670" cy="4288155"/>
          </a:xfrm>
          <a:prstGeom prst="rect">
            <a:avLst/>
          </a:prstGeom>
          <a:noFill/>
        </p:spPr>
        <p:txBody>
          <a:bodyPr wrap="square" rtlCol="0">
            <a:noAutofit/>
          </a:bodyPr>
          <a:p>
            <a:r>
              <a:rPr lang="zh-CN" altLang="en-US"/>
              <a:t>共计648条评估条目</a:t>
            </a:r>
            <a:endParaRPr lang="zh-CN" altLang="en-US"/>
          </a:p>
          <a:p>
            <a:endParaRPr lang="zh-CN" altLang="en-US"/>
          </a:p>
          <a:p>
            <a:r>
              <a:rPr lang="zh-CN" altLang="en-US"/>
              <a:t>评估项目基本整合了0-7岁儿童90%以上的技能。</a:t>
            </a:r>
            <a:endParaRPr lang="zh-CN" altLang="en-US"/>
          </a:p>
          <a:p>
            <a:endParaRPr lang="zh-CN" altLang="en-US"/>
          </a:p>
          <a:p>
            <a:r>
              <a:rPr lang="zh-CN" altLang="en-US"/>
              <a:t>计分标准分为2个等级，0分和1分</a:t>
            </a:r>
            <a:endParaRPr lang="zh-CN" altLang="en-US"/>
          </a:p>
          <a:p>
            <a:endParaRPr lang="zh-CN" altLang="en-US"/>
          </a:p>
          <a:p>
            <a:r>
              <a:rPr lang="zh-CN" altLang="en-US"/>
              <a:t>操作快捷、简便，便于评估师快速、准确的评估。</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sp>
        <p:nvSpPr>
          <p:cNvPr id="3" name="文本框 2"/>
          <p:cNvSpPr txBox="1"/>
          <p:nvPr/>
        </p:nvSpPr>
        <p:spPr>
          <a:xfrm>
            <a:off x="1023620" y="939165"/>
            <a:ext cx="4064000" cy="368300"/>
          </a:xfrm>
          <a:prstGeom prst="rect">
            <a:avLst/>
          </a:prstGeom>
          <a:noFill/>
        </p:spPr>
        <p:txBody>
          <a:bodyPr wrap="square" rtlCol="0">
            <a:spAutoFit/>
          </a:bodyPr>
          <a:p>
            <a:r>
              <a:rPr lang="zh-CN" altLang="en-US"/>
              <a:t>第一步如何登记</a:t>
            </a:r>
            <a:r>
              <a:rPr lang="zh-CN" altLang="en-US"/>
              <a:t>信息</a:t>
            </a:r>
            <a:endParaRPr lang="zh-CN" altLang="en-US"/>
          </a:p>
        </p:txBody>
      </p:sp>
      <p:sp>
        <p:nvSpPr>
          <p:cNvPr id="4" name="文本框 3"/>
          <p:cNvSpPr txBox="1"/>
          <p:nvPr/>
        </p:nvSpPr>
        <p:spPr>
          <a:xfrm>
            <a:off x="1023620" y="1581785"/>
            <a:ext cx="10313670" cy="4288155"/>
          </a:xfrm>
          <a:prstGeom prst="rect">
            <a:avLst/>
          </a:prstGeom>
          <a:noFill/>
        </p:spPr>
        <p:txBody>
          <a:bodyPr wrap="square" rtlCol="0">
            <a:noAutofit/>
          </a:bodyPr>
          <a:p>
            <a:r>
              <a:rPr lang="zh-CN" altLang="en-US"/>
              <a:t>新增登记</a:t>
            </a:r>
            <a:endParaRPr lang="zh-CN" altLang="en-US"/>
          </a:p>
          <a:p>
            <a:r>
              <a:rPr lang="zh-CN" altLang="en-US"/>
              <a:t>当儿童初次来到机构，需要收集儿童的登记信息，即在系统录入该儿童的基础信息、家庭信息、家长述求三部分档案信息。点击系统左侧菜单栏【登记管理】，进入登记管理页，点击右侧按钮【新增登记】进行填写并点击下方按键【完成登记】完成登记保存儿童登记信息。</a:t>
            </a:r>
            <a:endParaRPr lang="zh-CN" altLang="en-US"/>
          </a:p>
          <a:p>
            <a:endParaRPr lang="zh-CN" altLang="en-US"/>
          </a:p>
        </p:txBody>
      </p:sp>
      <p:pic>
        <p:nvPicPr>
          <p:cNvPr id="5" name="图片 4"/>
          <p:cNvPicPr>
            <a:picLocks noChangeAspect="1"/>
          </p:cNvPicPr>
          <p:nvPr/>
        </p:nvPicPr>
        <p:blipFill>
          <a:blip r:embed="rId5"/>
          <a:stretch>
            <a:fillRect/>
          </a:stretch>
        </p:blipFill>
        <p:spPr>
          <a:xfrm>
            <a:off x="773430" y="3165475"/>
            <a:ext cx="10814050" cy="24511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sp>
        <p:nvSpPr>
          <p:cNvPr id="3" name="文本框 2"/>
          <p:cNvSpPr txBox="1"/>
          <p:nvPr/>
        </p:nvSpPr>
        <p:spPr>
          <a:xfrm>
            <a:off x="1023620" y="939165"/>
            <a:ext cx="4064000" cy="368300"/>
          </a:xfrm>
          <a:prstGeom prst="rect">
            <a:avLst/>
          </a:prstGeom>
          <a:noFill/>
        </p:spPr>
        <p:txBody>
          <a:bodyPr wrap="square" rtlCol="0">
            <a:spAutoFit/>
          </a:bodyPr>
          <a:p>
            <a:r>
              <a:rPr lang="zh-CN" altLang="en-US"/>
              <a:t>第一步如何登记</a:t>
            </a:r>
            <a:r>
              <a:rPr lang="zh-CN" altLang="en-US"/>
              <a:t>信息</a:t>
            </a:r>
            <a:endParaRPr lang="zh-CN" altLang="en-US"/>
          </a:p>
        </p:txBody>
      </p:sp>
      <p:sp>
        <p:nvSpPr>
          <p:cNvPr id="4" name="文本框 3"/>
          <p:cNvSpPr txBox="1"/>
          <p:nvPr/>
        </p:nvSpPr>
        <p:spPr>
          <a:xfrm>
            <a:off x="1023620" y="1581785"/>
            <a:ext cx="10313670" cy="4288155"/>
          </a:xfrm>
          <a:prstGeom prst="rect">
            <a:avLst/>
          </a:prstGeom>
          <a:noFill/>
        </p:spPr>
        <p:txBody>
          <a:bodyPr wrap="square" rtlCol="0">
            <a:noAutofit/>
          </a:bodyPr>
          <a:p>
            <a:r>
              <a:rPr lang="zh-CN" altLang="en-US"/>
              <a:t>新增登记</a:t>
            </a:r>
            <a:endParaRPr lang="zh-CN" altLang="en-US"/>
          </a:p>
          <a:p>
            <a:r>
              <a:rPr lang="zh-CN" altLang="en-US"/>
              <a:t>【完成登记】完成登记保存儿童登记信息。</a:t>
            </a:r>
            <a:endParaRPr lang="zh-CN" altLang="en-US"/>
          </a:p>
          <a:p>
            <a:endParaRPr lang="zh-CN" altLang="en-US"/>
          </a:p>
        </p:txBody>
      </p:sp>
      <p:pic>
        <p:nvPicPr>
          <p:cNvPr id="8" name="图片 7"/>
          <p:cNvPicPr>
            <a:picLocks noChangeAspect="1"/>
          </p:cNvPicPr>
          <p:nvPr/>
        </p:nvPicPr>
        <p:blipFill>
          <a:blip r:embed="rId5"/>
          <a:stretch>
            <a:fillRect/>
          </a:stretch>
        </p:blipFill>
        <p:spPr>
          <a:xfrm>
            <a:off x="735330" y="2264410"/>
            <a:ext cx="8421370" cy="459359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32180" y="363220"/>
            <a:ext cx="1523365" cy="384810"/>
          </a:xfrm>
          <a:prstGeom prst="rect">
            <a:avLst/>
          </a:prstGeom>
        </p:spPr>
      </p:pic>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2"/>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1323320" y="5962650"/>
            <a:ext cx="812165" cy="811530"/>
          </a:xfrm>
          <a:prstGeom prst="rect">
            <a:avLst/>
          </a:prstGeom>
        </p:spPr>
      </p:pic>
      <p:cxnSp>
        <p:nvCxnSpPr>
          <p:cNvPr id="2" name="直接连接符 1"/>
          <p:cNvCxnSpPr/>
          <p:nvPr userDrawn="1">
            <p:custDataLst>
              <p:tags r:id="rId5"/>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endCxn id="6" idx="1"/>
          </p:cNvCxnSpPr>
          <p:nvPr userDrawn="1">
            <p:custDataLst>
              <p:tags r:id="rId6"/>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970915" y="991870"/>
            <a:ext cx="4064000" cy="368300"/>
          </a:xfrm>
          <a:prstGeom prst="rect">
            <a:avLst/>
          </a:prstGeom>
          <a:noFill/>
        </p:spPr>
        <p:txBody>
          <a:bodyPr wrap="square" rtlCol="0">
            <a:spAutoFit/>
          </a:bodyPr>
          <a:p>
            <a:r>
              <a:rPr lang="zh-CN" altLang="en-US"/>
              <a:t>第二步：如何使用</a:t>
            </a:r>
            <a:r>
              <a:rPr lang="en-US" altLang="zh-CN"/>
              <a:t>CareTAI</a:t>
            </a:r>
            <a:r>
              <a:rPr lang="zh-CN" altLang="en-US"/>
              <a:t>进行评估</a:t>
            </a:r>
            <a:endParaRPr lang="zh-CN" altLang="en-US"/>
          </a:p>
        </p:txBody>
      </p:sp>
      <p:sp>
        <p:nvSpPr>
          <p:cNvPr id="5" name="任意多边形 6"/>
          <p:cNvSpPr/>
          <p:nvPr>
            <p:custDataLst>
              <p:tags r:id="rId7"/>
            </p:custDataLst>
          </p:nvPr>
        </p:nvSpPr>
        <p:spPr>
          <a:xfrm>
            <a:off x="1043305" y="1612900"/>
            <a:ext cx="2780030" cy="4708525"/>
          </a:xfrm>
          <a:prstGeom prst="parallelogram">
            <a:avLst>
              <a:gd name="adj" fmla="val 10833"/>
            </a:avLst>
          </a:prstGeom>
          <a:gradFill rotWithShape="0">
            <a:gsLst>
              <a:gs pos="20000">
                <a:schemeClr val="accent1">
                  <a:lumMod val="80000"/>
                  <a:lumOff val="20000"/>
                </a:schemeClr>
              </a:gs>
              <a:gs pos="0">
                <a:schemeClr val="accent1">
                  <a:lumMod val="60000"/>
                  <a:lumOff val="40000"/>
                </a:schemeClr>
              </a:gs>
              <a:gs pos="100000">
                <a:schemeClr val="accent1"/>
              </a:gs>
            </a:gsLst>
            <a:lin ang="8100000" scaled="0"/>
          </a:gradFill>
          <a:ln w="6350">
            <a:noFill/>
          </a:ln>
          <a:effectLst>
            <a:outerShdw blurRad="254000" dist="203200" dir="2700000" algn="tl"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en-US">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8" name="任意多边形 42"/>
          <p:cNvSpPr/>
          <p:nvPr>
            <p:custDataLst>
              <p:tags r:id="rId8"/>
            </p:custDataLst>
          </p:nvPr>
        </p:nvSpPr>
        <p:spPr>
          <a:xfrm rot="5400000">
            <a:off x="2859966" y="1646441"/>
            <a:ext cx="925025" cy="847102"/>
          </a:xfrm>
          <a:custGeom>
            <a:avLst/>
            <a:gdLst>
              <a:gd name="connsiteX0" fmla="*/ 0 w 1322"/>
              <a:gd name="connsiteY0" fmla="*/ 538 h 1211"/>
              <a:gd name="connsiteX1" fmla="*/ 624 w 1322"/>
              <a:gd name="connsiteY1" fmla="*/ 0 h 1211"/>
              <a:gd name="connsiteX2" fmla="*/ 1322 w 1322"/>
              <a:gd name="connsiteY2" fmla="*/ 46 h 1211"/>
              <a:gd name="connsiteX3" fmla="*/ 0 w 1322"/>
              <a:gd name="connsiteY3" fmla="*/ 1211 h 1211"/>
              <a:gd name="connsiteX4" fmla="*/ 0 w 1322"/>
              <a:gd name="connsiteY4" fmla="*/ 538 h 1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2" h="1211">
                <a:moveTo>
                  <a:pt x="0" y="538"/>
                </a:moveTo>
                <a:lnTo>
                  <a:pt x="624" y="0"/>
                </a:lnTo>
                <a:lnTo>
                  <a:pt x="1322" y="46"/>
                </a:lnTo>
                <a:lnTo>
                  <a:pt x="0" y="1211"/>
                </a:lnTo>
                <a:lnTo>
                  <a:pt x="0" y="538"/>
                </a:lnTo>
                <a:close/>
              </a:path>
            </a:pathLst>
          </a:custGeom>
          <a:gradFill>
            <a:gsLst>
              <a:gs pos="0">
                <a:srgbClr val="FFFFFF">
                  <a:alpha val="90000"/>
                </a:srgbClr>
              </a:gs>
              <a:gs pos="100000">
                <a:srgbClr val="FFFFFF">
                  <a:alpha val="60000"/>
                </a:srgbClr>
              </a:gs>
            </a:gsLst>
            <a:lin ang="18900000" scaled="0"/>
          </a:gradFill>
          <a:ln>
            <a:noFill/>
          </a:ln>
          <a:effectLst>
            <a:outerShdw blurRad="508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400">
              <a:solidFill>
                <a:schemeClr val="tx1"/>
              </a:solidFill>
              <a:latin typeface="微软雅黑" panose="020B0503020204020204" charset="-122"/>
              <a:ea typeface="微软雅黑" panose="020B0503020204020204" charset="-122"/>
              <a:cs typeface="微软雅黑" panose="020B0503020204020204" charset="-122"/>
            </a:endParaRPr>
          </a:p>
          <a:p>
            <a:pPr algn="ctr"/>
            <a:endParaRPr lang="en-US" sz="1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2" name="正文"/>
          <p:cNvSpPr txBox="1"/>
          <p:nvPr>
            <p:custDataLst>
              <p:tags r:id="rId9"/>
            </p:custDataLst>
          </p:nvPr>
        </p:nvSpPr>
        <p:spPr>
          <a:xfrm>
            <a:off x="1332865" y="3583940"/>
            <a:ext cx="2016760" cy="1978660"/>
          </a:xfrm>
          <a:prstGeom prst="rect">
            <a:avLst/>
          </a:prstGeom>
          <a:noFill/>
        </p:spPr>
        <p:txBody>
          <a:bodyPr wrap="square" lIns="0" tIns="0" rIns="0" bIns="0" rtlCol="0" anchor="t" anchorCtr="0">
            <a:normAutofit fontScale="90000" lnSpcReduction="10000"/>
          </a:bodyPr>
          <a:lstStyle/>
          <a:p>
            <a:pPr indent="0" algn="l" fontAlgn="auto">
              <a:lnSpc>
                <a:spcPct val="130000"/>
              </a:lnSpc>
            </a:pPr>
            <a:r>
              <a:rPr lang="zh-CN" altLang="en-US" sz="1200" spc="150" dirty="0">
                <a:solidFill>
                  <a:srgbClr val="FFFFFF">
                    <a:alpha val="80000"/>
                  </a:srgbClr>
                </a:solidFill>
                <a:effectLst/>
                <a:latin typeface="+mn-ea"/>
                <a:sym typeface="+mn-ea"/>
              </a:rPr>
              <a:t>课程本位评估的里程碑划分对应筛查评估量表的里程碑，因此，如果儿童接受过筛查评估量表的评估后技能所停留的里程碑，课程本位评估系统可直接定位在技能所停留的里程碑作为起点进行评估，结束评估在儿童实际生理年龄所对应的里程碑。</a:t>
            </a:r>
            <a:endParaRPr lang="zh-CN" altLang="en-US" sz="1200" spc="150" dirty="0">
              <a:solidFill>
                <a:srgbClr val="FFFFFF">
                  <a:alpha val="80000"/>
                </a:srgbClr>
              </a:solidFill>
              <a:effectLst/>
              <a:latin typeface="+mn-ea"/>
              <a:sym typeface="+mn-ea"/>
            </a:endParaRPr>
          </a:p>
        </p:txBody>
      </p:sp>
      <p:sp>
        <p:nvSpPr>
          <p:cNvPr id="13" name="标题"/>
          <p:cNvSpPr txBox="1"/>
          <p:nvPr>
            <p:custDataLst>
              <p:tags r:id="rId10"/>
            </p:custDataLst>
          </p:nvPr>
        </p:nvSpPr>
        <p:spPr>
          <a:xfrm>
            <a:off x="1500281" y="2182688"/>
            <a:ext cx="1843347" cy="1044005"/>
          </a:xfrm>
          <a:prstGeom prst="rect">
            <a:avLst/>
          </a:prstGeom>
          <a:noFill/>
        </p:spPr>
        <p:txBody>
          <a:bodyPr wrap="square" lIns="0" tIns="0" rIns="0" bIns="0" rtlCol="0" anchor="b" anchorCtr="0">
            <a:normAutofit/>
          </a:bodyPr>
          <a:lstStyle/>
          <a:p>
            <a:pPr algn="l"/>
            <a:r>
              <a:rPr lang="zh-CN" altLang="en-US" b="1" spc="300" dirty="0">
                <a:solidFill>
                  <a:srgbClr val="FFFFFF"/>
                </a:solidFill>
                <a:effectLst/>
                <a:latin typeface="+mj-ea"/>
                <a:ea typeface="+mj-ea"/>
              </a:rPr>
              <a:t>1.预评估精准定位课程本位评估范围</a:t>
            </a:r>
            <a:endParaRPr lang="zh-CN" altLang="en-US" b="1" spc="300" dirty="0">
              <a:solidFill>
                <a:srgbClr val="FFFFFF"/>
              </a:solidFill>
              <a:effectLst/>
              <a:latin typeface="+mj-ea"/>
              <a:ea typeface="+mj-ea"/>
            </a:endParaRPr>
          </a:p>
        </p:txBody>
      </p:sp>
      <p:sp>
        <p:nvSpPr>
          <p:cNvPr id="9" name="序号"/>
          <p:cNvSpPr txBox="1"/>
          <p:nvPr>
            <p:custDataLst>
              <p:tags r:id="rId11"/>
            </p:custDataLst>
          </p:nvPr>
        </p:nvSpPr>
        <p:spPr>
          <a:xfrm rot="2700000">
            <a:off x="3110494" y="1695039"/>
            <a:ext cx="612494" cy="535409"/>
          </a:xfrm>
          <a:prstGeom prst="rect">
            <a:avLst/>
          </a:prstGeom>
          <a:noFill/>
        </p:spPr>
        <p:txBody>
          <a:bodyPr wrap="square" lIns="0" tIns="0" rIns="0" bIns="0" rtlCol="0" anchor="ctr">
            <a:normAutofit/>
          </a:bodyPr>
          <a:lstStyle/>
          <a:p>
            <a:pPr algn="ctr"/>
            <a:r>
              <a:rPr lang="en-US" altLang="zh-CN" sz="1600" b="1">
                <a:solidFill>
                  <a:schemeClr val="accent1">
                    <a:alpha val="90000"/>
                  </a:schemeClr>
                </a:solidFill>
                <a:effectLst>
                  <a:outerShdw blurRad="50800" dist="38100" dir="5400000" algn="t" rotWithShape="0">
                    <a:schemeClr val="bg1">
                      <a:alpha val="80000"/>
                    </a:schemeClr>
                  </a:outerShdw>
                </a:effectLst>
                <a:latin typeface="+mj-ea"/>
                <a:ea typeface="+mj-ea"/>
                <a:cs typeface="微软雅黑" panose="020B0503020204020204" charset="-122"/>
              </a:rPr>
              <a:t>01</a:t>
            </a:r>
            <a:endParaRPr lang="en-US" altLang="zh-CN" sz="1600" b="1">
              <a:solidFill>
                <a:schemeClr val="accent1">
                  <a:alpha val="90000"/>
                </a:schemeClr>
              </a:solidFill>
              <a:effectLst>
                <a:outerShdw blurRad="50800" dist="38100" dir="5400000" algn="t" rotWithShape="0">
                  <a:schemeClr val="bg1">
                    <a:alpha val="80000"/>
                  </a:schemeClr>
                </a:outerShdw>
              </a:effectLst>
              <a:latin typeface="+mj-ea"/>
              <a:ea typeface="+mj-ea"/>
              <a:cs typeface="微软雅黑" panose="020B0503020204020204" charset="-122"/>
            </a:endParaRPr>
          </a:p>
        </p:txBody>
      </p:sp>
      <p:pic>
        <p:nvPicPr>
          <p:cNvPr id="16" name="图片 15" descr="343439383331313b343532303032373bbfcdbba7b5b5b0b8"/>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2674793" y="4956925"/>
            <a:ext cx="665281" cy="665281"/>
          </a:xfrm>
          <a:prstGeom prst="rect">
            <a:avLst/>
          </a:prstGeom>
          <a:effectLst>
            <a:innerShdw dist="12700" dir="16200000">
              <a:schemeClr val="bg1">
                <a:alpha val="100000"/>
              </a:schemeClr>
            </a:innerShdw>
          </a:effectLst>
        </p:spPr>
      </p:pic>
      <p:sp>
        <p:nvSpPr>
          <p:cNvPr id="17" name="任意多边形 6"/>
          <p:cNvSpPr/>
          <p:nvPr>
            <p:custDataLst>
              <p:tags r:id="rId15"/>
            </p:custDataLst>
          </p:nvPr>
        </p:nvSpPr>
        <p:spPr>
          <a:xfrm>
            <a:off x="4333875" y="1612900"/>
            <a:ext cx="2731770" cy="4688840"/>
          </a:xfrm>
          <a:prstGeom prst="parallelogram">
            <a:avLst>
              <a:gd name="adj" fmla="val 10833"/>
            </a:avLst>
          </a:prstGeom>
          <a:gradFill>
            <a:gsLst>
              <a:gs pos="20000">
                <a:schemeClr val="accent2">
                  <a:lumMod val="80000"/>
                  <a:lumOff val="20000"/>
                </a:schemeClr>
              </a:gs>
              <a:gs pos="0">
                <a:schemeClr val="accent2">
                  <a:lumMod val="60000"/>
                  <a:lumOff val="40000"/>
                </a:schemeClr>
              </a:gs>
              <a:gs pos="100000">
                <a:schemeClr val="accent2"/>
              </a:gs>
            </a:gsLst>
            <a:lin ang="8100000" scaled="0"/>
          </a:gradFill>
          <a:ln w="6350">
            <a:noFill/>
          </a:ln>
          <a:effectLst>
            <a:outerShdw blurRad="254000" dist="203200" dir="2700000" algn="tl" rotWithShape="0">
              <a:schemeClr val="accent2">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en-US">
              <a:latin typeface="微软雅黑" panose="020B0503020204020204" charset="-122"/>
              <a:ea typeface="微软雅黑" panose="020B0503020204020204" charset="-122"/>
              <a:cs typeface="微软雅黑" panose="020B0503020204020204" charset="-122"/>
              <a:sym typeface="+mn-ea"/>
            </a:endParaRPr>
          </a:p>
        </p:txBody>
      </p:sp>
      <p:sp>
        <p:nvSpPr>
          <p:cNvPr id="18" name="任意多边形 42"/>
          <p:cNvSpPr/>
          <p:nvPr>
            <p:custDataLst>
              <p:tags r:id="rId16"/>
            </p:custDataLst>
          </p:nvPr>
        </p:nvSpPr>
        <p:spPr>
          <a:xfrm rot="5400000">
            <a:off x="6150340" y="1646441"/>
            <a:ext cx="925025" cy="847102"/>
          </a:xfrm>
          <a:custGeom>
            <a:avLst/>
            <a:gdLst>
              <a:gd name="connsiteX0" fmla="*/ 0 w 1322"/>
              <a:gd name="connsiteY0" fmla="*/ 538 h 1211"/>
              <a:gd name="connsiteX1" fmla="*/ 624 w 1322"/>
              <a:gd name="connsiteY1" fmla="*/ 0 h 1211"/>
              <a:gd name="connsiteX2" fmla="*/ 1322 w 1322"/>
              <a:gd name="connsiteY2" fmla="*/ 46 h 1211"/>
              <a:gd name="connsiteX3" fmla="*/ 0 w 1322"/>
              <a:gd name="connsiteY3" fmla="*/ 1211 h 1211"/>
              <a:gd name="connsiteX4" fmla="*/ 0 w 1322"/>
              <a:gd name="connsiteY4" fmla="*/ 538 h 1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2" h="1211">
                <a:moveTo>
                  <a:pt x="0" y="538"/>
                </a:moveTo>
                <a:lnTo>
                  <a:pt x="624" y="0"/>
                </a:lnTo>
                <a:lnTo>
                  <a:pt x="1322" y="46"/>
                </a:lnTo>
                <a:lnTo>
                  <a:pt x="0" y="1211"/>
                </a:lnTo>
                <a:lnTo>
                  <a:pt x="0" y="538"/>
                </a:lnTo>
                <a:close/>
              </a:path>
            </a:pathLst>
          </a:custGeom>
          <a:gradFill>
            <a:gsLst>
              <a:gs pos="0">
                <a:srgbClr val="FFFFFF">
                  <a:alpha val="90000"/>
                </a:srgbClr>
              </a:gs>
              <a:gs pos="100000">
                <a:srgbClr val="FFFFFF">
                  <a:alpha val="60000"/>
                </a:srgbClr>
              </a:gs>
            </a:gsLst>
            <a:lin ang="18900000" scaled="0"/>
          </a:gradFill>
          <a:ln>
            <a:noFill/>
          </a:ln>
          <a:effectLst>
            <a:outerShdw blurRad="50800" dist="38100" dir="5400000" algn="t"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400">
              <a:solidFill>
                <a:schemeClr val="tx1"/>
              </a:solidFill>
              <a:latin typeface="微软雅黑" panose="020B0503020204020204" charset="-122"/>
              <a:ea typeface="微软雅黑" panose="020B0503020204020204" charset="-122"/>
              <a:cs typeface="微软雅黑" panose="020B0503020204020204" charset="-122"/>
            </a:endParaRPr>
          </a:p>
          <a:p>
            <a:pPr algn="ctr"/>
            <a:endParaRPr lang="en-US" sz="1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9" name="正文"/>
          <p:cNvSpPr txBox="1"/>
          <p:nvPr>
            <p:custDataLst>
              <p:tags r:id="rId17"/>
            </p:custDataLst>
          </p:nvPr>
        </p:nvSpPr>
        <p:spPr>
          <a:xfrm>
            <a:off x="4754245" y="3583940"/>
            <a:ext cx="1883410" cy="1978660"/>
          </a:xfrm>
          <a:prstGeom prst="rect">
            <a:avLst/>
          </a:prstGeom>
          <a:noFill/>
        </p:spPr>
        <p:txBody>
          <a:bodyPr wrap="square" lIns="0" tIns="0" rIns="0" bIns="0" rtlCol="0" anchor="t" anchorCtr="0">
            <a:normAutofit/>
          </a:bodyPr>
          <a:lstStyle/>
          <a:p>
            <a:pPr indent="0" algn="l" fontAlgn="auto">
              <a:lnSpc>
                <a:spcPct val="130000"/>
              </a:lnSpc>
            </a:pPr>
            <a:r>
              <a:rPr lang="zh-CN" altLang="en-US" sz="1200" spc="150" dirty="0">
                <a:solidFill>
                  <a:srgbClr val="FFFFFF">
                    <a:alpha val="80000"/>
                  </a:srgbClr>
                </a:solidFill>
                <a:effectLst/>
                <a:latin typeface="+mn-ea"/>
                <a:sym typeface="+mn-ea"/>
              </a:rPr>
              <a:t>需从每一个领域的第一题开始进行评估，结束评估在儿童实际生理年龄所对应的里程碑。</a:t>
            </a:r>
            <a:endParaRPr lang="zh-CN" altLang="en-US" sz="1200" spc="150" dirty="0">
              <a:solidFill>
                <a:srgbClr val="FFFFFF">
                  <a:alpha val="80000"/>
                </a:srgbClr>
              </a:solidFill>
              <a:effectLst/>
              <a:latin typeface="+mn-ea"/>
              <a:sym typeface="+mn-ea"/>
            </a:endParaRPr>
          </a:p>
        </p:txBody>
      </p:sp>
      <p:sp>
        <p:nvSpPr>
          <p:cNvPr id="20" name="标题"/>
          <p:cNvSpPr txBox="1"/>
          <p:nvPr>
            <p:custDataLst>
              <p:tags r:id="rId18"/>
            </p:custDataLst>
          </p:nvPr>
        </p:nvSpPr>
        <p:spPr>
          <a:xfrm>
            <a:off x="4791291" y="2182688"/>
            <a:ext cx="1843347" cy="1044005"/>
          </a:xfrm>
          <a:prstGeom prst="rect">
            <a:avLst/>
          </a:prstGeom>
          <a:noFill/>
        </p:spPr>
        <p:txBody>
          <a:bodyPr wrap="square" lIns="0" tIns="0" rIns="0" bIns="0" rtlCol="0" anchor="b" anchorCtr="0">
            <a:normAutofit fontScale="90000"/>
          </a:bodyPr>
          <a:lstStyle/>
          <a:p>
            <a:pPr algn="l"/>
            <a:r>
              <a:rPr lang="en-US" altLang="zh-CN" b="1" spc="300" dirty="0">
                <a:solidFill>
                  <a:srgbClr val="FFFFFF"/>
                </a:solidFill>
                <a:effectLst/>
                <a:latin typeface="+mj-ea"/>
                <a:ea typeface="+mj-ea"/>
              </a:rPr>
              <a:t>2</a:t>
            </a:r>
            <a:r>
              <a:rPr lang="zh-CN" altLang="en-US" b="1" spc="300" dirty="0">
                <a:solidFill>
                  <a:srgbClr val="FFFFFF"/>
                </a:solidFill>
                <a:effectLst/>
                <a:latin typeface="+mj-ea"/>
                <a:ea typeface="+mj-ea"/>
              </a:rPr>
              <a:t>.从各领域第一题开始评估到生理年龄（不推荐）评估项目比较多。</a:t>
            </a:r>
            <a:endParaRPr lang="zh-CN" altLang="en-US" b="1" spc="300" dirty="0">
              <a:solidFill>
                <a:srgbClr val="FFFFFF"/>
              </a:solidFill>
              <a:effectLst/>
              <a:latin typeface="+mj-ea"/>
              <a:ea typeface="+mj-ea"/>
            </a:endParaRPr>
          </a:p>
        </p:txBody>
      </p:sp>
      <p:sp>
        <p:nvSpPr>
          <p:cNvPr id="21" name="序号"/>
          <p:cNvSpPr txBox="1"/>
          <p:nvPr>
            <p:custDataLst>
              <p:tags r:id="rId19"/>
            </p:custDataLst>
          </p:nvPr>
        </p:nvSpPr>
        <p:spPr>
          <a:xfrm rot="2700000">
            <a:off x="6400868" y="1695039"/>
            <a:ext cx="612494" cy="535409"/>
          </a:xfrm>
          <a:prstGeom prst="rect">
            <a:avLst/>
          </a:prstGeom>
          <a:noFill/>
        </p:spPr>
        <p:txBody>
          <a:bodyPr wrap="square" lIns="0" tIns="0" rIns="0" bIns="0" rtlCol="0" anchor="ctr">
            <a:normAutofit/>
          </a:bodyPr>
          <a:lstStyle/>
          <a:p>
            <a:pPr algn="ctr"/>
            <a:r>
              <a:rPr lang="en-US" altLang="zh-CN" sz="1600" b="1">
                <a:solidFill>
                  <a:schemeClr val="accent2">
                    <a:alpha val="90000"/>
                  </a:schemeClr>
                </a:solidFill>
                <a:effectLst>
                  <a:outerShdw blurRad="50800" dist="38100" dir="5400000" algn="t" rotWithShape="0">
                    <a:schemeClr val="bg1">
                      <a:alpha val="80000"/>
                    </a:schemeClr>
                  </a:outerShdw>
                </a:effectLst>
                <a:latin typeface="+mj-ea"/>
                <a:ea typeface="+mj-ea"/>
                <a:cs typeface="微软雅黑" panose="020B0503020204020204" charset="-122"/>
              </a:rPr>
              <a:t>02</a:t>
            </a:r>
            <a:endParaRPr lang="en-US" altLang="zh-CN" sz="1600" b="1">
              <a:solidFill>
                <a:schemeClr val="accent2">
                  <a:alpha val="90000"/>
                </a:schemeClr>
              </a:solidFill>
              <a:effectLst>
                <a:outerShdw blurRad="50800" dist="38100" dir="5400000" algn="t" rotWithShape="0">
                  <a:schemeClr val="bg1">
                    <a:alpha val="80000"/>
                  </a:schemeClr>
                </a:outerShdw>
              </a:effectLst>
              <a:latin typeface="+mj-ea"/>
              <a:ea typeface="+mj-ea"/>
              <a:cs typeface="微软雅黑" panose="020B0503020204020204" charset="-122"/>
            </a:endParaRPr>
          </a:p>
        </p:txBody>
      </p:sp>
      <p:pic>
        <p:nvPicPr>
          <p:cNvPr id="22" name="图片 21" descr="343439383331313b343532303032383bbfcdbba7b9dcc0ed"/>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959303" y="4956925"/>
            <a:ext cx="664443" cy="665281"/>
          </a:xfrm>
          <a:prstGeom prst="rect">
            <a:avLst/>
          </a:prstGeom>
          <a:effectLst>
            <a:innerShdw dist="12700" dir="16200000">
              <a:schemeClr val="bg1">
                <a:alpha val="100000"/>
              </a:schemeClr>
            </a:innerShdw>
          </a:effectLst>
        </p:spPr>
      </p:pic>
      <p:sp>
        <p:nvSpPr>
          <p:cNvPr id="23" name="任意多边形 6"/>
          <p:cNvSpPr/>
          <p:nvPr>
            <p:custDataLst>
              <p:tags r:id="rId23"/>
            </p:custDataLst>
          </p:nvPr>
        </p:nvSpPr>
        <p:spPr>
          <a:xfrm>
            <a:off x="7624445" y="1612900"/>
            <a:ext cx="2726690" cy="4688840"/>
          </a:xfrm>
          <a:prstGeom prst="parallelogram">
            <a:avLst>
              <a:gd name="adj" fmla="val 10833"/>
            </a:avLst>
          </a:prstGeom>
          <a:gradFill>
            <a:gsLst>
              <a:gs pos="20000">
                <a:schemeClr val="accent3">
                  <a:lumMod val="80000"/>
                  <a:lumOff val="20000"/>
                </a:schemeClr>
              </a:gs>
              <a:gs pos="0">
                <a:schemeClr val="accent3">
                  <a:lumMod val="60000"/>
                  <a:lumOff val="40000"/>
                </a:schemeClr>
              </a:gs>
              <a:gs pos="100000">
                <a:schemeClr val="accent3"/>
              </a:gs>
            </a:gsLst>
            <a:lin ang="8100000" scaled="0"/>
          </a:gradFill>
          <a:ln w="6350">
            <a:noFill/>
          </a:ln>
          <a:effectLst>
            <a:outerShdw blurRad="254000" dist="203200" dir="2700000" algn="tl" rotWithShape="0">
              <a:schemeClr val="accent3">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en-US">
              <a:latin typeface="微软雅黑" panose="020B0503020204020204" charset="-122"/>
              <a:ea typeface="微软雅黑" panose="020B0503020204020204" charset="-122"/>
              <a:cs typeface="微软雅黑" panose="020B0503020204020204" charset="-122"/>
              <a:sym typeface="+mn-ea"/>
            </a:endParaRPr>
          </a:p>
        </p:txBody>
      </p:sp>
      <p:sp>
        <p:nvSpPr>
          <p:cNvPr id="24" name="任意多边形 42"/>
          <p:cNvSpPr/>
          <p:nvPr>
            <p:custDataLst>
              <p:tags r:id="rId24"/>
            </p:custDataLst>
          </p:nvPr>
        </p:nvSpPr>
        <p:spPr>
          <a:xfrm rot="5400000">
            <a:off x="9440715" y="1646441"/>
            <a:ext cx="925025" cy="847102"/>
          </a:xfrm>
          <a:custGeom>
            <a:avLst/>
            <a:gdLst>
              <a:gd name="connsiteX0" fmla="*/ 0 w 1322"/>
              <a:gd name="connsiteY0" fmla="*/ 538 h 1211"/>
              <a:gd name="connsiteX1" fmla="*/ 624 w 1322"/>
              <a:gd name="connsiteY1" fmla="*/ 0 h 1211"/>
              <a:gd name="connsiteX2" fmla="*/ 1322 w 1322"/>
              <a:gd name="connsiteY2" fmla="*/ 46 h 1211"/>
              <a:gd name="connsiteX3" fmla="*/ 0 w 1322"/>
              <a:gd name="connsiteY3" fmla="*/ 1211 h 1211"/>
              <a:gd name="connsiteX4" fmla="*/ 0 w 1322"/>
              <a:gd name="connsiteY4" fmla="*/ 538 h 1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2" h="1211">
                <a:moveTo>
                  <a:pt x="0" y="538"/>
                </a:moveTo>
                <a:lnTo>
                  <a:pt x="624" y="0"/>
                </a:lnTo>
                <a:lnTo>
                  <a:pt x="1322" y="46"/>
                </a:lnTo>
                <a:lnTo>
                  <a:pt x="0" y="1211"/>
                </a:lnTo>
                <a:lnTo>
                  <a:pt x="0" y="538"/>
                </a:lnTo>
                <a:close/>
              </a:path>
            </a:pathLst>
          </a:custGeom>
          <a:gradFill>
            <a:gsLst>
              <a:gs pos="0">
                <a:srgbClr val="FFFFFF">
                  <a:alpha val="90000"/>
                </a:srgbClr>
              </a:gs>
              <a:gs pos="100000">
                <a:srgbClr val="FFFFFF">
                  <a:alpha val="60000"/>
                </a:srgbClr>
              </a:gs>
            </a:gsLst>
            <a:lin ang="18900000" scaled="0"/>
          </a:gradFill>
          <a:ln>
            <a:noFill/>
          </a:ln>
          <a:effectLst>
            <a:outerShdw blurRad="50800" dist="38100" dir="5400000" algn="t"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400">
              <a:solidFill>
                <a:schemeClr val="tx1"/>
              </a:solidFill>
              <a:latin typeface="微软雅黑" panose="020B0503020204020204" charset="-122"/>
              <a:ea typeface="微软雅黑" panose="020B0503020204020204" charset="-122"/>
              <a:cs typeface="微软雅黑" panose="020B0503020204020204" charset="-122"/>
            </a:endParaRPr>
          </a:p>
          <a:p>
            <a:pPr algn="ctr"/>
            <a:endParaRPr lang="en-US" sz="1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5" name="正文"/>
          <p:cNvSpPr txBox="1"/>
          <p:nvPr>
            <p:custDataLst>
              <p:tags r:id="rId25"/>
            </p:custDataLst>
          </p:nvPr>
        </p:nvSpPr>
        <p:spPr>
          <a:xfrm>
            <a:off x="7849870" y="3583940"/>
            <a:ext cx="2093595" cy="2105025"/>
          </a:xfrm>
          <a:prstGeom prst="rect">
            <a:avLst/>
          </a:prstGeom>
          <a:noFill/>
        </p:spPr>
        <p:txBody>
          <a:bodyPr wrap="square" lIns="0" tIns="0" rIns="0" bIns="0" rtlCol="0" anchor="t" anchorCtr="0">
            <a:normAutofit/>
          </a:bodyPr>
          <a:lstStyle/>
          <a:p>
            <a:pPr indent="0" algn="l" fontAlgn="auto">
              <a:lnSpc>
                <a:spcPct val="130000"/>
              </a:lnSpc>
            </a:pPr>
            <a:r>
              <a:rPr lang="zh-CN" altLang="en-US" sz="1200" spc="150" dirty="0">
                <a:solidFill>
                  <a:srgbClr val="FFFFFF">
                    <a:alpha val="80000"/>
                  </a:srgbClr>
                </a:solidFill>
                <a:effectLst/>
                <a:latin typeface="+mn-ea"/>
                <a:sym typeface="+mn-ea"/>
              </a:rPr>
              <a:t>老师可以很明确再哪一个阶段，可以直接从该阶段开始。往后进行</a:t>
            </a:r>
            <a:r>
              <a:rPr lang="zh-CN" altLang="en-US" sz="1200" spc="150" dirty="0">
                <a:solidFill>
                  <a:srgbClr val="FFFFFF">
                    <a:alpha val="80000"/>
                  </a:srgbClr>
                </a:solidFill>
                <a:effectLst/>
                <a:latin typeface="+mn-ea"/>
                <a:sym typeface="+mn-ea"/>
              </a:rPr>
              <a:t>评估。</a:t>
            </a:r>
            <a:endParaRPr lang="zh-CN" altLang="en-US" sz="1200" spc="150" dirty="0">
              <a:solidFill>
                <a:srgbClr val="FFFFFF">
                  <a:alpha val="80000"/>
                </a:srgbClr>
              </a:solidFill>
              <a:effectLst/>
              <a:latin typeface="+mn-ea"/>
              <a:sym typeface="+mn-ea"/>
            </a:endParaRPr>
          </a:p>
        </p:txBody>
      </p:sp>
      <p:sp>
        <p:nvSpPr>
          <p:cNvPr id="26" name="标题"/>
          <p:cNvSpPr txBox="1"/>
          <p:nvPr>
            <p:custDataLst>
              <p:tags r:id="rId26"/>
            </p:custDataLst>
          </p:nvPr>
        </p:nvSpPr>
        <p:spPr>
          <a:xfrm>
            <a:off x="8081645" y="2416810"/>
            <a:ext cx="1861820" cy="868680"/>
          </a:xfrm>
          <a:prstGeom prst="rect">
            <a:avLst/>
          </a:prstGeom>
          <a:noFill/>
        </p:spPr>
        <p:txBody>
          <a:bodyPr wrap="square" lIns="0" tIns="0" rIns="0" bIns="0" rtlCol="0" anchor="b" anchorCtr="0">
            <a:normAutofit fontScale="90000" lnSpcReduction="20000"/>
          </a:bodyPr>
          <a:lstStyle/>
          <a:p>
            <a:pPr algn="l"/>
            <a:r>
              <a:rPr lang="en-US" altLang="zh-CN" b="1" spc="300" dirty="0">
                <a:solidFill>
                  <a:srgbClr val="FFFFFF"/>
                </a:solidFill>
                <a:effectLst/>
                <a:latin typeface="+mj-ea"/>
                <a:ea typeface="+mj-ea"/>
                <a:sym typeface="+mn-ea"/>
              </a:rPr>
              <a:t>3</a:t>
            </a:r>
            <a:r>
              <a:rPr lang="zh-CN" altLang="en-US" b="1" spc="300" dirty="0">
                <a:solidFill>
                  <a:srgbClr val="FFFFFF"/>
                </a:solidFill>
                <a:effectLst/>
                <a:latin typeface="+mj-ea"/>
                <a:ea typeface="+mj-ea"/>
                <a:sym typeface="+mn-ea"/>
              </a:rPr>
              <a:t>.手动选择各领域评估起点，需要老师了解孩子当前发展阶段</a:t>
            </a:r>
            <a:endParaRPr lang="zh-CN" altLang="en-US" b="1" spc="300" dirty="0">
              <a:solidFill>
                <a:srgbClr val="FFFFFF"/>
              </a:solidFill>
              <a:effectLst/>
              <a:latin typeface="+mj-ea"/>
              <a:ea typeface="+mj-ea"/>
              <a:sym typeface="+mn-ea"/>
            </a:endParaRPr>
          </a:p>
        </p:txBody>
      </p:sp>
      <p:sp>
        <p:nvSpPr>
          <p:cNvPr id="27" name="序号"/>
          <p:cNvSpPr txBox="1"/>
          <p:nvPr>
            <p:custDataLst>
              <p:tags r:id="rId27"/>
            </p:custDataLst>
          </p:nvPr>
        </p:nvSpPr>
        <p:spPr>
          <a:xfrm rot="2700000">
            <a:off x="9691243" y="1695039"/>
            <a:ext cx="612494" cy="535409"/>
          </a:xfrm>
          <a:prstGeom prst="rect">
            <a:avLst/>
          </a:prstGeom>
          <a:noFill/>
        </p:spPr>
        <p:txBody>
          <a:bodyPr wrap="square" lIns="0" tIns="0" rIns="0" bIns="0" rtlCol="0" anchor="ctr">
            <a:normAutofit/>
          </a:bodyPr>
          <a:lstStyle/>
          <a:p>
            <a:pPr algn="ctr"/>
            <a:r>
              <a:rPr lang="en-US" altLang="zh-CN" sz="1600" b="1">
                <a:solidFill>
                  <a:schemeClr val="accent3">
                    <a:alpha val="90000"/>
                  </a:schemeClr>
                </a:solidFill>
                <a:effectLst>
                  <a:outerShdw blurRad="50800" dist="38100" dir="5400000" algn="t" rotWithShape="0">
                    <a:schemeClr val="bg1">
                      <a:alpha val="80000"/>
                    </a:schemeClr>
                  </a:outerShdw>
                </a:effectLst>
                <a:latin typeface="+mj-ea"/>
                <a:ea typeface="+mj-ea"/>
                <a:cs typeface="微软雅黑" panose="020B0503020204020204" charset="-122"/>
              </a:rPr>
              <a:t>03</a:t>
            </a:r>
            <a:endParaRPr lang="en-US" altLang="zh-CN" sz="1600" b="1">
              <a:solidFill>
                <a:schemeClr val="accent3">
                  <a:alpha val="90000"/>
                </a:schemeClr>
              </a:solidFill>
              <a:effectLst>
                <a:outerShdw blurRad="50800" dist="38100" dir="5400000" algn="t" rotWithShape="0">
                  <a:schemeClr val="bg1">
                    <a:alpha val="80000"/>
                  </a:schemeClr>
                </a:outerShdw>
              </a:effectLst>
              <a:latin typeface="+mj-ea"/>
              <a:ea typeface="+mj-ea"/>
              <a:cs typeface="微软雅黑" panose="020B0503020204020204" charset="-122"/>
            </a:endParaRPr>
          </a:p>
        </p:txBody>
      </p:sp>
      <p:pic>
        <p:nvPicPr>
          <p:cNvPr id="28" name="图片 27" descr="343439383331313b343532303033303bd2d1b9bad3a6d3c3"/>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9243812" y="4956925"/>
            <a:ext cx="664443" cy="665281"/>
          </a:xfrm>
          <a:prstGeom prst="rect">
            <a:avLst/>
          </a:prstGeom>
          <a:effectLst>
            <a:innerShdw dist="12700" dir="16200000">
              <a:schemeClr val="bg1">
                <a:alpha val="100000"/>
              </a:schemeClr>
            </a:innerShdw>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sp>
        <p:nvSpPr>
          <p:cNvPr id="8" name="文本框 7"/>
          <p:cNvSpPr txBox="1"/>
          <p:nvPr/>
        </p:nvSpPr>
        <p:spPr>
          <a:xfrm>
            <a:off x="1068705" y="1002030"/>
            <a:ext cx="4064000" cy="368300"/>
          </a:xfrm>
          <a:prstGeom prst="rect">
            <a:avLst/>
          </a:prstGeom>
          <a:noFill/>
        </p:spPr>
        <p:txBody>
          <a:bodyPr wrap="square" rtlCol="0">
            <a:spAutoFit/>
          </a:bodyPr>
          <a:p>
            <a:r>
              <a:rPr lang="zh-CN" altLang="en-US">
                <a:sym typeface="+mn-ea"/>
              </a:rPr>
              <a:t>第二步：如何使用</a:t>
            </a:r>
            <a:r>
              <a:rPr lang="en-US" altLang="zh-CN">
                <a:sym typeface="+mn-ea"/>
              </a:rPr>
              <a:t>CareTAI</a:t>
            </a:r>
            <a:r>
              <a:rPr lang="zh-CN" altLang="en-US">
                <a:sym typeface="+mn-ea"/>
              </a:rPr>
              <a:t>进行评估</a:t>
            </a:r>
            <a:endParaRPr lang="zh-CN" altLang="en-US"/>
          </a:p>
        </p:txBody>
      </p:sp>
      <p:sp>
        <p:nvSpPr>
          <p:cNvPr id="9" name="文本框 8"/>
          <p:cNvSpPr txBox="1"/>
          <p:nvPr/>
        </p:nvSpPr>
        <p:spPr>
          <a:xfrm>
            <a:off x="932180" y="1816735"/>
            <a:ext cx="10261600" cy="3882390"/>
          </a:xfrm>
          <a:prstGeom prst="rect">
            <a:avLst/>
          </a:prstGeom>
          <a:noFill/>
        </p:spPr>
        <p:txBody>
          <a:bodyPr wrap="square" rtlCol="0">
            <a:noAutofit/>
          </a:bodyPr>
          <a:p>
            <a:endParaRPr lang="zh-CN" altLang="en-US"/>
          </a:p>
        </p:txBody>
      </p:sp>
      <p:sp>
        <p:nvSpPr>
          <p:cNvPr id="5" name="文本框 4"/>
          <p:cNvSpPr txBox="1"/>
          <p:nvPr/>
        </p:nvSpPr>
        <p:spPr>
          <a:xfrm>
            <a:off x="556260" y="1529080"/>
            <a:ext cx="11209655" cy="4272915"/>
          </a:xfrm>
          <a:prstGeom prst="rect">
            <a:avLst/>
          </a:prstGeom>
          <a:noFill/>
        </p:spPr>
        <p:txBody>
          <a:bodyPr wrap="square" rtlCol="0">
            <a:noAutofit/>
          </a:bodyPr>
          <a:p>
            <a:r>
              <a:rPr lang="zh-CN" altLang="en-US" b="1" spc="300" dirty="0">
                <a:solidFill>
                  <a:schemeClr val="tx1"/>
                </a:solidFill>
                <a:effectLst/>
                <a:latin typeface="+mj-ea"/>
                <a:ea typeface="+mj-ea"/>
                <a:sym typeface="+mn-ea"/>
              </a:rPr>
              <a:t>1.预评估精准定位课程本位评估范围预评预评估精准</a:t>
            </a:r>
            <a:r>
              <a:rPr lang="zh-CN" altLang="en-US" b="1" spc="300" dirty="0">
                <a:solidFill>
                  <a:srgbClr val="FFFFFF"/>
                </a:solidFill>
                <a:effectLst/>
                <a:latin typeface="+mj-ea"/>
                <a:ea typeface="+mj-ea"/>
                <a:sym typeface="+mn-ea"/>
              </a:rPr>
              <a:t>定位课程本位评估范围</a:t>
            </a:r>
            <a:endParaRPr lang="zh-CN" altLang="en-US" b="1" spc="300" dirty="0">
              <a:solidFill>
                <a:srgbClr val="FFFFFF"/>
              </a:solidFill>
              <a:effectLst/>
              <a:latin typeface="+mj-ea"/>
              <a:ea typeface="+mj-ea"/>
            </a:endParaRPr>
          </a:p>
          <a:p>
            <a:r>
              <a:rPr lang="zh-CN" altLang="en-US" b="1" spc="300" dirty="0">
                <a:solidFill>
                  <a:srgbClr val="FFFFFF"/>
                </a:solidFill>
                <a:effectLst/>
                <a:latin typeface="+mj-ea"/>
                <a:ea typeface="+mj-ea"/>
                <a:sym typeface="+mn-ea"/>
              </a:rPr>
              <a:t>估精准定位课程本位评估范围</a:t>
            </a:r>
            <a:endParaRPr lang="zh-CN" altLang="en-US" b="1" spc="300" dirty="0">
              <a:solidFill>
                <a:srgbClr val="FFFFFF"/>
              </a:solidFill>
              <a:effectLst/>
              <a:latin typeface="+mj-ea"/>
              <a:ea typeface="+mj-ea"/>
            </a:endParaRPr>
          </a:p>
          <a:p>
            <a:r>
              <a:rPr lang="zh-CN" altLang="en-US"/>
              <a:t>完成登记后，可对儿童进行预评估。通过预评估，可以进一步了解儿童的基本情况，确定家长意向是否是进入机构进行康复训练。</a:t>
            </a:r>
            <a:endParaRPr lang="zh-CN" altLang="en-US"/>
          </a:p>
          <a:p>
            <a:r>
              <a:rPr lang="zh-CN" altLang="en-US"/>
              <a:t>具体操作为：左侧菜单栏【登记管理】，进入登记管理页，找到需要预评估的儿童，点击【预评估】后会弹出创建成功的弹窗提示。</a:t>
            </a:r>
            <a:endParaRPr lang="zh-CN" altLang="en-US"/>
          </a:p>
          <a:p>
            <a:r>
              <a:rPr lang="zh-CN" altLang="en-US"/>
              <a:t>然后，我们就可以在【评估管理】列表中找到该儿童的预评估项目进行预评估。</a:t>
            </a:r>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sp>
        <p:nvSpPr>
          <p:cNvPr id="8" name="文本框 7"/>
          <p:cNvSpPr txBox="1"/>
          <p:nvPr/>
        </p:nvSpPr>
        <p:spPr>
          <a:xfrm>
            <a:off x="1068705" y="1002030"/>
            <a:ext cx="4064000" cy="368300"/>
          </a:xfrm>
          <a:prstGeom prst="rect">
            <a:avLst/>
          </a:prstGeom>
          <a:noFill/>
        </p:spPr>
        <p:txBody>
          <a:bodyPr wrap="square" rtlCol="0">
            <a:spAutoFit/>
          </a:bodyPr>
          <a:p>
            <a:r>
              <a:rPr lang="zh-CN" altLang="en-US">
                <a:sym typeface="+mn-ea"/>
              </a:rPr>
              <a:t>第二步：如何使用</a:t>
            </a:r>
            <a:r>
              <a:rPr lang="en-US" altLang="zh-CN">
                <a:sym typeface="+mn-ea"/>
              </a:rPr>
              <a:t>CareTAI</a:t>
            </a:r>
            <a:r>
              <a:rPr lang="zh-CN" altLang="en-US">
                <a:sym typeface="+mn-ea"/>
              </a:rPr>
              <a:t>进行评估</a:t>
            </a:r>
            <a:endParaRPr lang="zh-CN" altLang="en-US"/>
          </a:p>
        </p:txBody>
      </p:sp>
      <p:sp>
        <p:nvSpPr>
          <p:cNvPr id="9" name="文本框 8"/>
          <p:cNvSpPr txBox="1"/>
          <p:nvPr/>
        </p:nvSpPr>
        <p:spPr>
          <a:xfrm>
            <a:off x="932180" y="1816735"/>
            <a:ext cx="10261600" cy="3882390"/>
          </a:xfrm>
          <a:prstGeom prst="rect">
            <a:avLst/>
          </a:prstGeom>
          <a:noFill/>
        </p:spPr>
        <p:txBody>
          <a:bodyPr wrap="square" rtlCol="0">
            <a:noAutofit/>
          </a:bodyPr>
          <a:p>
            <a:endParaRPr lang="zh-CN" altLang="en-US"/>
          </a:p>
        </p:txBody>
      </p:sp>
      <p:sp>
        <p:nvSpPr>
          <p:cNvPr id="5" name="文本框 4"/>
          <p:cNvSpPr txBox="1"/>
          <p:nvPr/>
        </p:nvSpPr>
        <p:spPr>
          <a:xfrm>
            <a:off x="556260" y="1529080"/>
            <a:ext cx="11209655" cy="4272915"/>
          </a:xfrm>
          <a:prstGeom prst="rect">
            <a:avLst/>
          </a:prstGeom>
          <a:noFill/>
        </p:spPr>
        <p:txBody>
          <a:bodyPr wrap="square" rtlCol="0">
            <a:noAutofit/>
          </a:bodyPr>
          <a:p>
            <a:endParaRPr lang="zh-CN" altLang="en-US"/>
          </a:p>
        </p:txBody>
      </p:sp>
      <p:pic>
        <p:nvPicPr>
          <p:cNvPr id="6" name="图片 5"/>
          <p:cNvPicPr>
            <a:picLocks noChangeAspect="1"/>
          </p:cNvPicPr>
          <p:nvPr/>
        </p:nvPicPr>
        <p:blipFill>
          <a:blip r:embed="rId7"/>
          <a:stretch>
            <a:fillRect/>
          </a:stretch>
        </p:blipFill>
        <p:spPr>
          <a:xfrm>
            <a:off x="806450" y="1616075"/>
            <a:ext cx="10579100" cy="362585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sp>
        <p:nvSpPr>
          <p:cNvPr id="8" name="文本框 7"/>
          <p:cNvSpPr txBox="1"/>
          <p:nvPr/>
        </p:nvSpPr>
        <p:spPr>
          <a:xfrm>
            <a:off x="1068705" y="1002030"/>
            <a:ext cx="4064000" cy="368300"/>
          </a:xfrm>
          <a:prstGeom prst="rect">
            <a:avLst/>
          </a:prstGeom>
          <a:noFill/>
        </p:spPr>
        <p:txBody>
          <a:bodyPr wrap="square" rtlCol="0">
            <a:spAutoFit/>
          </a:bodyPr>
          <a:p>
            <a:r>
              <a:rPr lang="zh-CN" altLang="en-US">
                <a:sym typeface="+mn-ea"/>
              </a:rPr>
              <a:t>第二步：如何使用</a:t>
            </a:r>
            <a:r>
              <a:rPr lang="en-US" altLang="zh-CN">
                <a:sym typeface="+mn-ea"/>
              </a:rPr>
              <a:t>CareTAI</a:t>
            </a:r>
            <a:r>
              <a:rPr lang="zh-CN" altLang="en-US">
                <a:sym typeface="+mn-ea"/>
              </a:rPr>
              <a:t>进行评估</a:t>
            </a:r>
            <a:endParaRPr lang="zh-CN" altLang="en-US"/>
          </a:p>
        </p:txBody>
      </p:sp>
      <p:sp>
        <p:nvSpPr>
          <p:cNvPr id="9" name="文本框 8"/>
          <p:cNvSpPr txBox="1"/>
          <p:nvPr/>
        </p:nvSpPr>
        <p:spPr>
          <a:xfrm>
            <a:off x="932180" y="1816735"/>
            <a:ext cx="10261600" cy="3882390"/>
          </a:xfrm>
          <a:prstGeom prst="rect">
            <a:avLst/>
          </a:prstGeom>
          <a:noFill/>
        </p:spPr>
        <p:txBody>
          <a:bodyPr wrap="square" rtlCol="0">
            <a:noAutofit/>
          </a:bodyPr>
          <a:p>
            <a:endParaRPr lang="zh-CN" altLang="en-US"/>
          </a:p>
        </p:txBody>
      </p:sp>
      <p:sp>
        <p:nvSpPr>
          <p:cNvPr id="5" name="文本框 4"/>
          <p:cNvSpPr txBox="1"/>
          <p:nvPr/>
        </p:nvSpPr>
        <p:spPr>
          <a:xfrm>
            <a:off x="556260" y="1529080"/>
            <a:ext cx="11209655" cy="4272915"/>
          </a:xfrm>
          <a:prstGeom prst="rect">
            <a:avLst/>
          </a:prstGeom>
          <a:noFill/>
        </p:spPr>
        <p:txBody>
          <a:bodyPr wrap="square" rtlCol="0">
            <a:noAutofit/>
          </a:bodyPr>
          <a:p>
            <a:endParaRPr lang="zh-CN" altLang="en-US"/>
          </a:p>
        </p:txBody>
      </p:sp>
      <p:pic>
        <p:nvPicPr>
          <p:cNvPr id="12" name="图片 11"/>
          <p:cNvPicPr>
            <a:picLocks noChangeAspect="1"/>
          </p:cNvPicPr>
          <p:nvPr/>
        </p:nvPicPr>
        <p:blipFill>
          <a:blip r:embed="rId7"/>
          <a:stretch>
            <a:fillRect/>
          </a:stretch>
        </p:blipFill>
        <p:spPr>
          <a:xfrm>
            <a:off x="658495" y="1677670"/>
            <a:ext cx="8277225" cy="379095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sp>
        <p:nvSpPr>
          <p:cNvPr id="8" name="文本框 7"/>
          <p:cNvSpPr txBox="1"/>
          <p:nvPr/>
        </p:nvSpPr>
        <p:spPr>
          <a:xfrm>
            <a:off x="1068705" y="1002030"/>
            <a:ext cx="4064000" cy="368300"/>
          </a:xfrm>
          <a:prstGeom prst="rect">
            <a:avLst/>
          </a:prstGeom>
          <a:noFill/>
        </p:spPr>
        <p:txBody>
          <a:bodyPr wrap="square" rtlCol="0">
            <a:spAutoFit/>
          </a:bodyPr>
          <a:p>
            <a:r>
              <a:rPr lang="zh-CN" altLang="en-US">
                <a:sym typeface="+mn-ea"/>
              </a:rPr>
              <a:t>第二步：如何使用</a:t>
            </a:r>
            <a:r>
              <a:rPr lang="en-US" altLang="zh-CN">
                <a:sym typeface="+mn-ea"/>
              </a:rPr>
              <a:t>CareTAI</a:t>
            </a:r>
            <a:r>
              <a:rPr lang="zh-CN" altLang="en-US">
                <a:sym typeface="+mn-ea"/>
              </a:rPr>
              <a:t>进行评估</a:t>
            </a:r>
            <a:endParaRPr lang="zh-CN" altLang="en-US"/>
          </a:p>
        </p:txBody>
      </p:sp>
      <p:sp>
        <p:nvSpPr>
          <p:cNvPr id="9" name="文本框 8"/>
          <p:cNvSpPr txBox="1"/>
          <p:nvPr/>
        </p:nvSpPr>
        <p:spPr>
          <a:xfrm>
            <a:off x="932180" y="1816735"/>
            <a:ext cx="10261600" cy="3882390"/>
          </a:xfrm>
          <a:prstGeom prst="rect">
            <a:avLst/>
          </a:prstGeom>
          <a:noFill/>
        </p:spPr>
        <p:txBody>
          <a:bodyPr wrap="square" rtlCol="0">
            <a:noAutofit/>
          </a:bodyPr>
          <a:p>
            <a:endParaRPr lang="zh-CN" altLang="en-US"/>
          </a:p>
        </p:txBody>
      </p:sp>
      <p:sp>
        <p:nvSpPr>
          <p:cNvPr id="5" name="文本框 4"/>
          <p:cNvSpPr txBox="1"/>
          <p:nvPr/>
        </p:nvSpPr>
        <p:spPr>
          <a:xfrm>
            <a:off x="556260" y="1529080"/>
            <a:ext cx="11209655" cy="4272915"/>
          </a:xfrm>
          <a:prstGeom prst="rect">
            <a:avLst/>
          </a:prstGeom>
          <a:noFill/>
        </p:spPr>
        <p:txBody>
          <a:bodyPr wrap="square" rtlCol="0">
            <a:noAutofit/>
          </a:bodyPr>
          <a:p>
            <a:endParaRPr lang="zh-CN" altLang="en-US"/>
          </a:p>
        </p:txBody>
      </p:sp>
      <p:pic>
        <p:nvPicPr>
          <p:cNvPr id="6" name="图片 5"/>
          <p:cNvPicPr>
            <a:picLocks noChangeAspect="1"/>
          </p:cNvPicPr>
          <p:nvPr/>
        </p:nvPicPr>
        <p:blipFill>
          <a:blip r:embed="rId7"/>
          <a:stretch>
            <a:fillRect/>
          </a:stretch>
        </p:blipFill>
        <p:spPr>
          <a:xfrm>
            <a:off x="821690" y="1605280"/>
            <a:ext cx="10191750" cy="459740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descr="e7d195523061f1c0c30ee18c1b05f65d12b38e2533cb2ccdAE0CC34CB5CBEBFAEC353FED4DECE97C3E379FD1D933F5E4DC18EF8EA6B7A1130D5F6DE9DD2BE4B0A8C9126ACE5083D1F5A9E323B29CCFC7C7D36CF7C3778701BB0FDF40582E2A5CF94BCDB3A534D5C1F36F71C8855F9F35F27A0FB92043EE2B9B7CF26479E1C6C1C12A7B6402AFF2DB"/>
          <p:cNvSpPr/>
          <p:nvPr/>
        </p:nvSpPr>
        <p:spPr>
          <a:xfrm>
            <a:off x="5240337" y="0"/>
            <a:ext cx="6951664" cy="6858000"/>
          </a:xfrm>
          <a:custGeom>
            <a:avLst/>
            <a:gdLst>
              <a:gd name="connsiteX0" fmla="*/ 3608053 w 6553202"/>
              <a:gd name="connsiteY0" fmla="*/ 0 h 6903962"/>
              <a:gd name="connsiteX1" fmla="*/ 6553202 w 6553202"/>
              <a:gd name="connsiteY1" fmla="*/ 0 h 6903962"/>
              <a:gd name="connsiteX2" fmla="*/ 6553202 w 6553202"/>
              <a:gd name="connsiteY2" fmla="*/ 6903962 h 6903962"/>
              <a:gd name="connsiteX3" fmla="*/ 186296 w 6553202"/>
              <a:gd name="connsiteY3" fmla="*/ 6903962 h 6903962"/>
              <a:gd name="connsiteX4" fmla="*/ 165157 w 6553202"/>
              <a:gd name="connsiteY4" fmla="*/ 6894255 h 6903962"/>
              <a:gd name="connsiteX5" fmla="*/ 3081398 w 6553202"/>
              <a:gd name="connsiteY5" fmla="*/ 2034887 h 6903962"/>
              <a:gd name="connsiteX6" fmla="*/ 2351868 w 6553202"/>
              <a:gd name="connsiteY6" fmla="*/ 445319 h 6903962"/>
              <a:gd name="connsiteX7" fmla="*/ 2357618 w 6553202"/>
              <a:gd name="connsiteY7" fmla="*/ 424003 h 6903962"/>
              <a:gd name="connsiteX8" fmla="*/ 4284100 w 6553202"/>
              <a:gd name="connsiteY8" fmla="*/ 424003 h 6903962"/>
              <a:gd name="connsiteX9" fmla="*/ 2525154 w 6553202"/>
              <a:gd name="connsiteY9" fmla="*/ 0 h 6903962"/>
              <a:gd name="connsiteX10" fmla="*/ 2634371 w 6553202"/>
              <a:gd name="connsiteY10" fmla="*/ 0 h 6903962"/>
              <a:gd name="connsiteX11" fmla="*/ 2474557 w 6553202"/>
              <a:gd name="connsiteY11" fmla="*/ 100232 h 6903962"/>
              <a:gd name="connsiteX0-1" fmla="*/ 3608053 w 6553202"/>
              <a:gd name="connsiteY0-2" fmla="*/ 0 h 6903962"/>
              <a:gd name="connsiteX1-3" fmla="*/ 6553202 w 6553202"/>
              <a:gd name="connsiteY1-4" fmla="*/ 0 h 6903962"/>
              <a:gd name="connsiteX2-5" fmla="*/ 6553202 w 6553202"/>
              <a:gd name="connsiteY2-6" fmla="*/ 6903962 h 6903962"/>
              <a:gd name="connsiteX3-7" fmla="*/ 186296 w 6553202"/>
              <a:gd name="connsiteY3-8" fmla="*/ 6903962 h 6903962"/>
              <a:gd name="connsiteX4-9" fmla="*/ 165157 w 6553202"/>
              <a:gd name="connsiteY4-10" fmla="*/ 6894255 h 6903962"/>
              <a:gd name="connsiteX5-11" fmla="*/ 3081398 w 6553202"/>
              <a:gd name="connsiteY5-12" fmla="*/ 2034887 h 6903962"/>
              <a:gd name="connsiteX6-13" fmla="*/ 2351868 w 6553202"/>
              <a:gd name="connsiteY6-14" fmla="*/ 445319 h 6903962"/>
              <a:gd name="connsiteX7-15" fmla="*/ 2357618 w 6553202"/>
              <a:gd name="connsiteY7-16" fmla="*/ 424003 h 6903962"/>
              <a:gd name="connsiteX8-17" fmla="*/ 4284100 w 6553202"/>
              <a:gd name="connsiteY8-18" fmla="*/ 424003 h 6903962"/>
              <a:gd name="connsiteX9-19" fmla="*/ 3608053 w 6553202"/>
              <a:gd name="connsiteY9-20" fmla="*/ 0 h 6903962"/>
              <a:gd name="connsiteX10-21" fmla="*/ 2474557 w 6553202"/>
              <a:gd name="connsiteY10-22" fmla="*/ 100232 h 6903962"/>
              <a:gd name="connsiteX11-23" fmla="*/ 2634371 w 6553202"/>
              <a:gd name="connsiteY11-24" fmla="*/ 0 h 6903962"/>
              <a:gd name="connsiteX12" fmla="*/ 2474557 w 6553202"/>
              <a:gd name="connsiteY12" fmla="*/ 100232 h 6903962"/>
              <a:gd name="connsiteX0-25" fmla="*/ 3608053 w 6553202"/>
              <a:gd name="connsiteY0-26" fmla="*/ 0 h 6903962"/>
              <a:gd name="connsiteX1-27" fmla="*/ 6553202 w 6553202"/>
              <a:gd name="connsiteY1-28" fmla="*/ 0 h 6903962"/>
              <a:gd name="connsiteX2-29" fmla="*/ 6553202 w 6553202"/>
              <a:gd name="connsiteY2-30" fmla="*/ 6903962 h 6903962"/>
              <a:gd name="connsiteX3-31" fmla="*/ 186296 w 6553202"/>
              <a:gd name="connsiteY3-32" fmla="*/ 6903962 h 6903962"/>
              <a:gd name="connsiteX4-33" fmla="*/ 165157 w 6553202"/>
              <a:gd name="connsiteY4-34" fmla="*/ 6894255 h 6903962"/>
              <a:gd name="connsiteX5-35" fmla="*/ 3081398 w 6553202"/>
              <a:gd name="connsiteY5-36" fmla="*/ 2034887 h 6903962"/>
              <a:gd name="connsiteX6-37" fmla="*/ 2351868 w 6553202"/>
              <a:gd name="connsiteY6-38" fmla="*/ 445319 h 6903962"/>
              <a:gd name="connsiteX7-39" fmla="*/ 2357618 w 6553202"/>
              <a:gd name="connsiteY7-40" fmla="*/ 424003 h 6903962"/>
              <a:gd name="connsiteX8-41" fmla="*/ 4284100 w 6553202"/>
              <a:gd name="connsiteY8-42" fmla="*/ 424003 h 6903962"/>
              <a:gd name="connsiteX9-43" fmla="*/ 3608053 w 6553202"/>
              <a:gd name="connsiteY9-44" fmla="*/ 0 h 6903962"/>
              <a:gd name="connsiteX0-45" fmla="*/ 3608053 w 6553202"/>
              <a:gd name="connsiteY0-46" fmla="*/ 0 h 6903962"/>
              <a:gd name="connsiteX1-47" fmla="*/ 6553202 w 6553202"/>
              <a:gd name="connsiteY1-48" fmla="*/ 0 h 6903962"/>
              <a:gd name="connsiteX2-49" fmla="*/ 6553202 w 6553202"/>
              <a:gd name="connsiteY2-50" fmla="*/ 6903962 h 6903962"/>
              <a:gd name="connsiteX3-51" fmla="*/ 186296 w 6553202"/>
              <a:gd name="connsiteY3-52" fmla="*/ 6903962 h 6903962"/>
              <a:gd name="connsiteX4-53" fmla="*/ 165157 w 6553202"/>
              <a:gd name="connsiteY4-54" fmla="*/ 6894255 h 6903962"/>
              <a:gd name="connsiteX5-55" fmla="*/ 3081398 w 6553202"/>
              <a:gd name="connsiteY5-56" fmla="*/ 2034887 h 6903962"/>
              <a:gd name="connsiteX6-57" fmla="*/ 2351868 w 6553202"/>
              <a:gd name="connsiteY6-58" fmla="*/ 445319 h 6903962"/>
              <a:gd name="connsiteX7-59" fmla="*/ 4284100 w 6553202"/>
              <a:gd name="connsiteY7-60" fmla="*/ 424003 h 6903962"/>
              <a:gd name="connsiteX8-61" fmla="*/ 3608053 w 6553202"/>
              <a:gd name="connsiteY8-62" fmla="*/ 0 h 6903962"/>
              <a:gd name="connsiteX0-63" fmla="*/ 3674441 w 6619590"/>
              <a:gd name="connsiteY0-64" fmla="*/ 0 h 6903962"/>
              <a:gd name="connsiteX1-65" fmla="*/ 6619590 w 6619590"/>
              <a:gd name="connsiteY1-66" fmla="*/ 0 h 6903962"/>
              <a:gd name="connsiteX2-67" fmla="*/ 6619590 w 6619590"/>
              <a:gd name="connsiteY2-68" fmla="*/ 6903962 h 6903962"/>
              <a:gd name="connsiteX3-69" fmla="*/ 252684 w 6619590"/>
              <a:gd name="connsiteY3-70" fmla="*/ 6903962 h 6903962"/>
              <a:gd name="connsiteX4-71" fmla="*/ 231545 w 6619590"/>
              <a:gd name="connsiteY4-72" fmla="*/ 6894255 h 6903962"/>
              <a:gd name="connsiteX5-73" fmla="*/ 3147786 w 6619590"/>
              <a:gd name="connsiteY5-74" fmla="*/ 2034887 h 6903962"/>
              <a:gd name="connsiteX6-75" fmla="*/ 4350488 w 6619590"/>
              <a:gd name="connsiteY6-76" fmla="*/ 424003 h 6903962"/>
              <a:gd name="connsiteX7-77" fmla="*/ 3674441 w 6619590"/>
              <a:gd name="connsiteY7-78" fmla="*/ 0 h 6903962"/>
              <a:gd name="connsiteX0-79" fmla="*/ 3674504 w 6619653"/>
              <a:gd name="connsiteY0-80" fmla="*/ 0 h 6903962"/>
              <a:gd name="connsiteX1-81" fmla="*/ 6619653 w 6619653"/>
              <a:gd name="connsiteY1-82" fmla="*/ 0 h 6903962"/>
              <a:gd name="connsiteX2-83" fmla="*/ 6619653 w 6619653"/>
              <a:gd name="connsiteY2-84" fmla="*/ 6903962 h 6903962"/>
              <a:gd name="connsiteX3-85" fmla="*/ 252747 w 6619653"/>
              <a:gd name="connsiteY3-86" fmla="*/ 6903962 h 6903962"/>
              <a:gd name="connsiteX4-87" fmla="*/ 231608 w 6619653"/>
              <a:gd name="connsiteY4-88" fmla="*/ 6894255 h 6903962"/>
              <a:gd name="connsiteX5-89" fmla="*/ 3147849 w 6619653"/>
              <a:gd name="connsiteY5-90" fmla="*/ 2034887 h 6903962"/>
              <a:gd name="connsiteX6-91" fmla="*/ 4357809 w 6619653"/>
              <a:gd name="connsiteY6-92" fmla="*/ 424003 h 6903962"/>
              <a:gd name="connsiteX7-93" fmla="*/ 3674504 w 6619653"/>
              <a:gd name="connsiteY7-94" fmla="*/ 0 h 6903962"/>
              <a:gd name="connsiteX0-95" fmla="*/ 3668714 w 6613863"/>
              <a:gd name="connsiteY0-96" fmla="*/ 0 h 6903962"/>
              <a:gd name="connsiteX1-97" fmla="*/ 6613863 w 6613863"/>
              <a:gd name="connsiteY1-98" fmla="*/ 0 h 6903962"/>
              <a:gd name="connsiteX2-99" fmla="*/ 6613863 w 6613863"/>
              <a:gd name="connsiteY2-100" fmla="*/ 6903962 h 6903962"/>
              <a:gd name="connsiteX3-101" fmla="*/ 246957 w 6613863"/>
              <a:gd name="connsiteY3-102" fmla="*/ 6903962 h 6903962"/>
              <a:gd name="connsiteX4-103" fmla="*/ 225818 w 6613863"/>
              <a:gd name="connsiteY4-104" fmla="*/ 6894255 h 6903962"/>
              <a:gd name="connsiteX5-105" fmla="*/ 3142059 w 6613863"/>
              <a:gd name="connsiteY5-106" fmla="*/ 2034887 h 6903962"/>
              <a:gd name="connsiteX6-107" fmla="*/ 3668714 w 6613863"/>
              <a:gd name="connsiteY6-108" fmla="*/ 0 h 6903962"/>
              <a:gd name="connsiteX0-109" fmla="*/ 3676570 w 6621719"/>
              <a:gd name="connsiteY0-110" fmla="*/ 0 h 6903962"/>
              <a:gd name="connsiteX1-111" fmla="*/ 6621719 w 6621719"/>
              <a:gd name="connsiteY1-112" fmla="*/ 0 h 6903962"/>
              <a:gd name="connsiteX2-113" fmla="*/ 6621719 w 6621719"/>
              <a:gd name="connsiteY2-114" fmla="*/ 6903962 h 6903962"/>
              <a:gd name="connsiteX3-115" fmla="*/ 254813 w 6621719"/>
              <a:gd name="connsiteY3-116" fmla="*/ 6903962 h 6903962"/>
              <a:gd name="connsiteX4-117" fmla="*/ 233674 w 6621719"/>
              <a:gd name="connsiteY4-118" fmla="*/ 6894255 h 6903962"/>
              <a:gd name="connsiteX5-119" fmla="*/ 3004772 w 6621719"/>
              <a:gd name="connsiteY5-120" fmla="*/ 2724315 h 6903962"/>
              <a:gd name="connsiteX6-121" fmla="*/ 3676570 w 6621719"/>
              <a:gd name="connsiteY6-122" fmla="*/ 0 h 6903962"/>
              <a:gd name="connsiteX0-123" fmla="*/ 3688360 w 6633509"/>
              <a:gd name="connsiteY0-124" fmla="*/ 0 h 6903962"/>
              <a:gd name="connsiteX1-125" fmla="*/ 6633509 w 6633509"/>
              <a:gd name="connsiteY1-126" fmla="*/ 0 h 6903962"/>
              <a:gd name="connsiteX2-127" fmla="*/ 6633509 w 6633509"/>
              <a:gd name="connsiteY2-128" fmla="*/ 6903962 h 6903962"/>
              <a:gd name="connsiteX3-129" fmla="*/ 266603 w 6633509"/>
              <a:gd name="connsiteY3-130" fmla="*/ 6903962 h 6903962"/>
              <a:gd name="connsiteX4-131" fmla="*/ 245464 w 6633509"/>
              <a:gd name="connsiteY4-132" fmla="*/ 6894255 h 6903962"/>
              <a:gd name="connsiteX5-133" fmla="*/ 3016562 w 6633509"/>
              <a:gd name="connsiteY5-134" fmla="*/ 2724315 h 6903962"/>
              <a:gd name="connsiteX6-135" fmla="*/ 3688360 w 6633509"/>
              <a:gd name="connsiteY6-136" fmla="*/ 0 h 6903962"/>
              <a:gd name="connsiteX0-137" fmla="*/ 3688360 w 6633509"/>
              <a:gd name="connsiteY0-138" fmla="*/ 0 h 6903962"/>
              <a:gd name="connsiteX1-139" fmla="*/ 6633509 w 6633509"/>
              <a:gd name="connsiteY1-140" fmla="*/ 0 h 6903962"/>
              <a:gd name="connsiteX2-141" fmla="*/ 6633509 w 6633509"/>
              <a:gd name="connsiteY2-142" fmla="*/ 6903962 h 6903962"/>
              <a:gd name="connsiteX3-143" fmla="*/ 266603 w 6633509"/>
              <a:gd name="connsiteY3-144" fmla="*/ 6903962 h 6903962"/>
              <a:gd name="connsiteX4-145" fmla="*/ 245464 w 6633509"/>
              <a:gd name="connsiteY4-146" fmla="*/ 6894255 h 6903962"/>
              <a:gd name="connsiteX5-147" fmla="*/ 3016562 w 6633509"/>
              <a:gd name="connsiteY5-148" fmla="*/ 2724315 h 6903962"/>
              <a:gd name="connsiteX6-149" fmla="*/ 3688360 w 6633509"/>
              <a:gd name="connsiteY6-150" fmla="*/ 0 h 6903962"/>
              <a:gd name="connsiteX0-151" fmla="*/ 3421757 w 6366906"/>
              <a:gd name="connsiteY0-152" fmla="*/ 0 h 6903962"/>
              <a:gd name="connsiteX1-153" fmla="*/ 6366906 w 6366906"/>
              <a:gd name="connsiteY1-154" fmla="*/ 0 h 6903962"/>
              <a:gd name="connsiteX2-155" fmla="*/ 6366906 w 6366906"/>
              <a:gd name="connsiteY2-156" fmla="*/ 6903962 h 6903962"/>
              <a:gd name="connsiteX3-157" fmla="*/ 0 w 6366906"/>
              <a:gd name="connsiteY3-158" fmla="*/ 6903962 h 6903962"/>
              <a:gd name="connsiteX4-159" fmla="*/ 2749959 w 6366906"/>
              <a:gd name="connsiteY4-160" fmla="*/ 2724315 h 6903962"/>
              <a:gd name="connsiteX5-161" fmla="*/ 3421757 w 6366906"/>
              <a:gd name="connsiteY5-162" fmla="*/ 0 h 6903962"/>
              <a:gd name="connsiteX0-163" fmla="*/ 3422220 w 6367369"/>
              <a:gd name="connsiteY0-164" fmla="*/ 0 h 6903962"/>
              <a:gd name="connsiteX1-165" fmla="*/ 6367369 w 6367369"/>
              <a:gd name="connsiteY1-166" fmla="*/ 0 h 6903962"/>
              <a:gd name="connsiteX2-167" fmla="*/ 6367369 w 6367369"/>
              <a:gd name="connsiteY2-168" fmla="*/ 6903962 h 6903962"/>
              <a:gd name="connsiteX3-169" fmla="*/ 463 w 6367369"/>
              <a:gd name="connsiteY3-170" fmla="*/ 6903962 h 6903962"/>
              <a:gd name="connsiteX4-171" fmla="*/ 2750422 w 6367369"/>
              <a:gd name="connsiteY4-172" fmla="*/ 2724315 h 6903962"/>
              <a:gd name="connsiteX5-173" fmla="*/ 3422220 w 6367369"/>
              <a:gd name="connsiteY5-174" fmla="*/ 0 h 6903962"/>
              <a:gd name="connsiteX0-175" fmla="*/ 3423620 w 6368769"/>
              <a:gd name="connsiteY0-176" fmla="*/ 0 h 6903962"/>
              <a:gd name="connsiteX1-177" fmla="*/ 6368769 w 6368769"/>
              <a:gd name="connsiteY1-178" fmla="*/ 0 h 6903962"/>
              <a:gd name="connsiteX2-179" fmla="*/ 6368769 w 6368769"/>
              <a:gd name="connsiteY2-180" fmla="*/ 6903962 h 6903962"/>
              <a:gd name="connsiteX3-181" fmla="*/ 1863 w 6368769"/>
              <a:gd name="connsiteY3-182" fmla="*/ 6903962 h 6903962"/>
              <a:gd name="connsiteX4-183" fmla="*/ 2751822 w 6368769"/>
              <a:gd name="connsiteY4-184" fmla="*/ 2724315 h 6903962"/>
              <a:gd name="connsiteX5-185" fmla="*/ 3423620 w 6368769"/>
              <a:gd name="connsiteY5-186" fmla="*/ 0 h 69039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368769" h="6903962">
                <a:moveTo>
                  <a:pt x="3423620" y="0"/>
                </a:moveTo>
                <a:lnTo>
                  <a:pt x="6368769" y="0"/>
                </a:lnTo>
                <a:lnTo>
                  <a:pt x="6368769" y="6903962"/>
                </a:lnTo>
                <a:lnTo>
                  <a:pt x="1863" y="6903962"/>
                </a:lnTo>
                <a:cubicBezTo>
                  <a:pt x="-67833" y="4027673"/>
                  <a:pt x="1835169" y="4117531"/>
                  <a:pt x="2751822" y="2724315"/>
                </a:cubicBezTo>
                <a:cubicBezTo>
                  <a:pt x="3405467" y="1880073"/>
                  <a:pt x="2206357" y="1304348"/>
                  <a:pt x="3423620" y="0"/>
                </a:cubicBezTo>
                <a:close/>
              </a:path>
            </a:pathLst>
          </a:custGeom>
          <a:gradFill>
            <a:gsLst>
              <a:gs pos="2000">
                <a:srgbClr val="64BEF3">
                  <a:lumMod val="20000"/>
                  <a:lumOff val="80000"/>
                </a:srgbClr>
              </a:gs>
              <a:gs pos="100000">
                <a:srgbClr val="64BEF3"/>
              </a:gs>
            </a:gsLst>
            <a:lin ang="2700000" scaled="1"/>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nvGrpSpPr>
          <p:cNvPr id="8" name="组合 7"/>
          <p:cNvGrpSpPr/>
          <p:nvPr/>
        </p:nvGrpSpPr>
        <p:grpSpPr>
          <a:xfrm>
            <a:off x="429233" y="358398"/>
            <a:ext cx="4612851" cy="276999"/>
            <a:chOff x="429233" y="358398"/>
            <a:chExt cx="4612851" cy="276999"/>
          </a:xfrm>
        </p:grpSpPr>
        <p:grpSp>
          <p:nvGrpSpPr>
            <p:cNvPr id="9" name="组合 8" descr="e7d195523061f1c0a26d87d40de6192bcf1909654b74c9ebB6384654682C8890CF1990A60E48C4F486EE2FC74407B5F34886ECF26B0E0B70C575B52C2C3768611B18C1FE4FD5AFF574681F5040C49649292E6831ADDDFFC357E06EEED0422C971ABD2DC22E0484B00E76FDB69B8EB71767852DB8E9BD0D9BBD2899C9CB9BBDB5BE4D40C3257CCA0DCABF669E4DA6A335"/>
            <p:cNvGrpSpPr/>
            <p:nvPr/>
          </p:nvGrpSpPr>
          <p:grpSpPr>
            <a:xfrm>
              <a:off x="429233" y="358398"/>
              <a:ext cx="756084" cy="276999"/>
              <a:chOff x="3783529" y="304962"/>
              <a:chExt cx="756084" cy="276999"/>
            </a:xfrm>
          </p:grpSpPr>
          <p:sp>
            <p:nvSpPr>
              <p:cNvPr id="16" name="圆角矩形 1365"/>
              <p:cNvSpPr/>
              <p:nvPr/>
            </p:nvSpPr>
            <p:spPr>
              <a:xfrm>
                <a:off x="3783529" y="329935"/>
                <a:ext cx="756084" cy="227052"/>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17" name="文本框 16"/>
              <p:cNvSpPr txBox="1"/>
              <p:nvPr/>
            </p:nvSpPr>
            <p:spPr>
              <a:xfrm>
                <a:off x="3901723" y="304962"/>
                <a:ext cx="519694" cy="276999"/>
              </a:xfrm>
              <a:prstGeom prst="rect">
                <a:avLst/>
              </a:prstGeom>
              <a:noFill/>
            </p:spPr>
            <p:txBody>
              <a:bodyPr wrap="none" rtlCol="0">
                <a:spAutoFit/>
              </a:bodyPr>
              <a:lstStyle/>
              <a:p>
                <a:pPr algn="ctr"/>
                <a:r>
                  <a:rPr lang="en-US" altLang="zh-CN" sz="1200" dirty="0">
                    <a:cs typeface="+mn-ea"/>
                    <a:sym typeface="+mn-lt"/>
                  </a:rPr>
                  <a:t>ONE</a:t>
                </a:r>
                <a:endParaRPr lang="zh-CN" altLang="en-US" sz="1200" dirty="0">
                  <a:cs typeface="+mn-ea"/>
                  <a:sym typeface="+mn-lt"/>
                </a:endParaRPr>
              </a:p>
            </p:txBody>
          </p:sp>
        </p:grpSp>
        <p:sp>
          <p:nvSpPr>
            <p:cNvPr id="10" name="文本框 9" descr="e7d195523061f1c0a26d87d40de6192bcf1909654b74c9ebB6384654682C8890CF1990A60E48C4F486EE2FC74407B5F34886ECF26B0E0B70C575B52C2C3768611B18C1FE4FD5AFF574681F5040C49649292E6831ADDDFFC357E06EEED0422C971ABD2DC22E0484B00E76FDB69B8EB71767852DB8E9BD0D9BBD2899C9CB9BBDB5BE4D40C3257CCA0DCABF669E4DA6A335"/>
            <p:cNvSpPr txBox="1"/>
            <p:nvPr/>
          </p:nvSpPr>
          <p:spPr>
            <a:xfrm>
              <a:off x="1835976" y="358398"/>
              <a:ext cx="558103" cy="276999"/>
            </a:xfrm>
            <a:prstGeom prst="rect">
              <a:avLst/>
            </a:prstGeom>
            <a:noFill/>
          </p:spPr>
          <p:txBody>
            <a:bodyPr wrap="none" rtlCol="0">
              <a:spAutoFit/>
            </a:bodyPr>
            <a:lstStyle/>
            <a:p>
              <a:pPr algn="ctr"/>
              <a:r>
                <a:rPr lang="en-US" altLang="zh-CN" sz="1200" dirty="0">
                  <a:cs typeface="+mn-ea"/>
                  <a:sym typeface="+mn-lt"/>
                </a:rPr>
                <a:t>TWO</a:t>
              </a:r>
              <a:endParaRPr lang="zh-CN" altLang="en-US" sz="1200" dirty="0">
                <a:cs typeface="+mn-ea"/>
                <a:sym typeface="+mn-lt"/>
              </a:endParaRPr>
            </a:p>
          </p:txBody>
        </p:sp>
        <p:sp>
          <p:nvSpPr>
            <p:cNvPr id="11" name="文本框 10" descr="e7d195523061f1c0a26d87d40de6192bcf1909654b74c9ebB6384654682C8890CF1990A60E48C4F486EE2FC74407B5F34886ECF26B0E0B70C575B52C2C3768611B18C1FE4FD5AFF574681F5040C49649292E6831ADDDFFC357E06EEED0422C971ABD2DC22E0484B00E76FDB69B8EB71767852DB8E9BD0D9BBD2899C9CB9BBDB5BE4D40C3257CCA0DCABF669E4DA6A335"/>
            <p:cNvSpPr txBox="1"/>
            <p:nvPr/>
          </p:nvSpPr>
          <p:spPr>
            <a:xfrm>
              <a:off x="3070564" y="358398"/>
              <a:ext cx="705642" cy="276999"/>
            </a:xfrm>
            <a:prstGeom prst="rect">
              <a:avLst/>
            </a:prstGeom>
            <a:noFill/>
          </p:spPr>
          <p:txBody>
            <a:bodyPr wrap="none" rtlCol="0">
              <a:spAutoFit/>
            </a:bodyPr>
            <a:lstStyle/>
            <a:p>
              <a:pPr algn="ctr"/>
              <a:r>
                <a:rPr lang="en-US" altLang="zh-CN" sz="1200" dirty="0">
                  <a:cs typeface="+mn-ea"/>
                  <a:sym typeface="+mn-lt"/>
                </a:rPr>
                <a:t>THREE</a:t>
              </a:r>
              <a:endParaRPr lang="zh-CN" altLang="en-US" sz="1200" dirty="0">
                <a:cs typeface="+mn-ea"/>
                <a:sym typeface="+mn-lt"/>
              </a:endParaRPr>
            </a:p>
          </p:txBody>
        </p:sp>
        <p:sp>
          <p:nvSpPr>
            <p:cNvPr id="12" name="文本框 11" descr="e7d195523061f1c0a26d87d40de6192bcf1909654b74c9ebB6384654682C8890CF1990A60E48C4F486EE2FC74407B5F34886ECF26B0E0B70C575B52C2C3768611B18C1FE4FD5AFF574681F5040C49649292E6831ADDDFFC357E06EEED0422C971ABD2DC22E0484B00E76FDB69B8EB71767852DB8E9BD0D9BBD2899C9CB9BBDB5BE4D40C3257CCA0DCABF669E4DA6A335"/>
            <p:cNvSpPr txBox="1"/>
            <p:nvPr/>
          </p:nvSpPr>
          <p:spPr>
            <a:xfrm>
              <a:off x="4421401" y="358398"/>
              <a:ext cx="620683" cy="276999"/>
            </a:xfrm>
            <a:prstGeom prst="rect">
              <a:avLst/>
            </a:prstGeom>
            <a:noFill/>
          </p:spPr>
          <p:txBody>
            <a:bodyPr wrap="none" rtlCol="0">
              <a:spAutoFit/>
            </a:bodyPr>
            <a:lstStyle/>
            <a:p>
              <a:pPr algn="ctr"/>
              <a:r>
                <a:rPr lang="en-US" altLang="zh-CN" sz="1200" dirty="0">
                  <a:cs typeface="+mn-ea"/>
                  <a:sym typeface="+mn-lt"/>
                </a:rPr>
                <a:t>FOUR</a:t>
              </a:r>
              <a:endParaRPr lang="zh-CN" altLang="en-US" sz="1200" dirty="0">
                <a:cs typeface="+mn-ea"/>
                <a:sym typeface="+mn-lt"/>
              </a:endParaRPr>
            </a:p>
          </p:txBody>
        </p:sp>
        <p:cxnSp>
          <p:nvCxnSpPr>
            <p:cNvPr id="13" name="直接连接符 12" descr="e7d195523061f1c0a26d87d40de6192bcf1909654b74c9ebB6384654682C8890CF1990A60E48C4F486EE2FC74407B5F34886ECF26B0E0B70C575B52C2C3768611B18C1FE4FD5AFF574681F5040C49649292E6831ADDDFFC357E06EEED0422C971ABD2DC22E0484B00E76FDB69B8EB71767852DB8E9BD0D9BBD2899C9CB9BBDB5BE4D40C3257CCA0DCABF669E4DA6A335"/>
            <p:cNvCxnSpPr/>
            <p:nvPr/>
          </p:nvCxnSpPr>
          <p:spPr>
            <a:xfrm>
              <a:off x="1461151" y="424897"/>
              <a:ext cx="0" cy="1440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descr="e7d195523061f1c0a26d87d40de6192bcf1909654b74c9ebB6384654682C8890CF1990A60E48C4F486EE2FC74407B5F34886ECF26B0E0B70C575B52C2C3768611B18C1FE4FD5AFF574681F5040C49649292E6831ADDDFFC357E06EEED0422C971ABD2DC22E0484B00E76FDB69B8EB71767852DB8E9BD0D9BBD2899C9CB9BBDB5BE4D40C3257CCA0DCABF669E4DA6A335"/>
            <p:cNvCxnSpPr/>
            <p:nvPr/>
          </p:nvCxnSpPr>
          <p:spPr>
            <a:xfrm>
              <a:off x="2768903" y="424897"/>
              <a:ext cx="0" cy="1440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descr="e7d195523061f1c0a26d87d40de6192bcf1909654b74c9ebB6384654682C8890CF1990A60E48C4F486EE2FC74407B5F34886ECF26B0E0B70C575B52C2C3768611B18C1FE4FD5AFF574681F5040C49649292E6831ADDDFFC357E06EEED0422C971ABD2DC22E0484B00E76FDB69B8EB71767852DB8E9BD0D9BBD2899C9CB9BBDB5BE4D40C3257CCA0DCABF669E4DA6A335"/>
            <p:cNvCxnSpPr/>
            <p:nvPr/>
          </p:nvCxnSpPr>
          <p:spPr>
            <a:xfrm>
              <a:off x="4077864" y="424897"/>
              <a:ext cx="0" cy="1440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22" name="图片 21"/>
          <p:cNvPicPr>
            <a:picLocks noChangeAspect="1"/>
          </p:cNvPicPr>
          <p:nvPr/>
        </p:nvPicPr>
        <p:blipFill rotWithShape="1">
          <a:blip r:embed="rId1" cstate="print">
            <a:extLst>
              <a:ext uri="{28A0092B-C50C-407E-A947-70E740481C1C}">
                <a14:useLocalDpi xmlns:a14="http://schemas.microsoft.com/office/drawing/2010/main" val="0"/>
              </a:ext>
            </a:extLst>
          </a:blip>
          <a:srcRect l="26712" t="15148" r="15443" b="10386"/>
          <a:stretch>
            <a:fillRect/>
          </a:stretch>
        </p:blipFill>
        <p:spPr>
          <a:xfrm flipH="1">
            <a:off x="6344252" y="984249"/>
            <a:ext cx="5688998" cy="5492751"/>
          </a:xfrm>
          <a:prstGeom prst="rect">
            <a:avLst/>
          </a:prstGeom>
        </p:spPr>
      </p:pic>
      <p:sp>
        <p:nvSpPr>
          <p:cNvPr id="23" name="PA_文本框 12"/>
          <p:cNvSpPr txBox="1">
            <a:spLocks noChangeArrowheads="1"/>
          </p:cNvSpPr>
          <p:nvPr>
            <p:custDataLst>
              <p:tags r:id="rId2"/>
            </p:custDataLst>
          </p:nvPr>
        </p:nvSpPr>
        <p:spPr bwMode="auto">
          <a:xfrm>
            <a:off x="1826304" y="1778118"/>
            <a:ext cx="315594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ctr">
              <a:defRPr/>
            </a:pPr>
            <a:r>
              <a:rPr lang="en-US" altLang="zh-CN" sz="6600" b="1" spc="600" dirty="0">
                <a:solidFill>
                  <a:srgbClr val="64BEF3"/>
                </a:solidFill>
                <a:latin typeface="+mn-lt"/>
                <a:ea typeface="+mn-ea"/>
                <a:cs typeface="+mn-ea"/>
                <a:sym typeface="+mn-lt"/>
              </a:rPr>
              <a:t>ONE</a:t>
            </a:r>
            <a:endParaRPr kumimoji="0" lang="zh-CN" altLang="zh-CN" sz="6600" b="1" i="0" u="none" strike="noStrike" kern="1200" cap="none" spc="600" normalizeH="0" baseline="0" noProof="0" dirty="0">
              <a:ln>
                <a:noFill/>
              </a:ln>
              <a:solidFill>
                <a:srgbClr val="64BEF3"/>
              </a:solidFill>
              <a:effectLst/>
              <a:uLnTx/>
              <a:uFillTx/>
              <a:latin typeface="+mn-lt"/>
              <a:ea typeface="+mn-ea"/>
              <a:cs typeface="+mn-ea"/>
              <a:sym typeface="+mn-lt"/>
            </a:endParaRPr>
          </a:p>
        </p:txBody>
      </p:sp>
      <p:sp>
        <p:nvSpPr>
          <p:cNvPr id="24" name="文本框 23"/>
          <p:cNvSpPr txBox="1"/>
          <p:nvPr/>
        </p:nvSpPr>
        <p:spPr>
          <a:xfrm>
            <a:off x="223607" y="2959187"/>
            <a:ext cx="6361343" cy="1014730"/>
          </a:xfrm>
          <a:prstGeom prst="rect">
            <a:avLst/>
          </a:prstGeom>
          <a:noFill/>
          <a:effectLst/>
        </p:spPr>
        <p:txBody>
          <a:bodyPr wrap="square" rtlCol="0">
            <a:spAutoFit/>
          </a:bodyPr>
          <a:lstStyle>
            <a:defPPr>
              <a:defRPr lang="zh-CN"/>
            </a:defPPr>
            <a:lvl1pPr algn="ctr">
              <a:defRPr sz="6000">
                <a:solidFill>
                  <a:srgbClr val="64BEF3"/>
                </a:solidFill>
                <a:latin typeface="汉真广标" pitchFamily="49" charset="-122"/>
                <a:ea typeface="汉真广标" pitchFamily="49" charset="-122"/>
                <a:cs typeface="+mn-ea"/>
              </a:defRPr>
            </a:lvl1pPr>
          </a:lstStyle>
          <a:p>
            <a:r>
              <a:rPr lang="zh-CN" altLang="en-US" b="1" dirty="0">
                <a:latin typeface="+mn-lt"/>
                <a:ea typeface="+mn-ea"/>
                <a:sym typeface="+mn-lt"/>
              </a:rPr>
              <a:t>课程本位</a:t>
            </a:r>
            <a:r>
              <a:rPr lang="zh-CN" altLang="en-US" b="1" dirty="0">
                <a:latin typeface="+mn-lt"/>
                <a:ea typeface="+mn-ea"/>
                <a:sym typeface="+mn-lt"/>
              </a:rPr>
              <a:t>评估</a:t>
            </a:r>
            <a:endParaRPr lang="zh-CN" altLang="en-US" b="1" dirty="0">
              <a:latin typeface="+mn-lt"/>
              <a:ea typeface="+mn-ea"/>
              <a:sym typeface="+mn-lt"/>
            </a:endParaRPr>
          </a:p>
        </p:txBody>
      </p:sp>
      <p:grpSp>
        <p:nvGrpSpPr>
          <p:cNvPr id="26" name="组合 25"/>
          <p:cNvGrpSpPr/>
          <p:nvPr/>
        </p:nvGrpSpPr>
        <p:grpSpPr>
          <a:xfrm>
            <a:off x="2392449" y="4959256"/>
            <a:ext cx="357031" cy="357031"/>
            <a:chOff x="732769" y="5535598"/>
            <a:chExt cx="290407" cy="290407"/>
          </a:xfrm>
        </p:grpSpPr>
        <p:sp>
          <p:nvSpPr>
            <p:cNvPr id="27" name="Oval 10"/>
            <p:cNvSpPr/>
            <p:nvPr/>
          </p:nvSpPr>
          <p:spPr bwMode="auto">
            <a:xfrm>
              <a:off x="732769" y="5535598"/>
              <a:ext cx="290407" cy="290407"/>
            </a:xfrm>
            <a:prstGeom prst="ellipse">
              <a:avLst/>
            </a:prstGeom>
            <a:solidFill>
              <a:srgbClr val="64BEF3"/>
            </a:solidFill>
            <a:ln>
              <a:noFill/>
            </a:ln>
            <a:effectLst>
              <a:outerShdw blurRad="381000" dist="127000" dir="2700000" algn="tl" rotWithShape="0">
                <a:schemeClr val="bg1">
                  <a:lumMod val="50000"/>
                  <a:alpha val="40000"/>
                </a:schemeClr>
              </a:outerShdw>
            </a:effectLst>
          </p:spPr>
          <p:txBody>
            <a:bodyPr wrap="none" anchor="ctr"/>
            <a:lstStyle/>
            <a:p>
              <a:pPr algn="ctr" fontAlgn="base">
                <a:spcBef>
                  <a:spcPct val="0"/>
                </a:spcBef>
                <a:spcAft>
                  <a:spcPct val="0"/>
                </a:spcAft>
              </a:pPr>
              <a:endParaRPr lang="zh-CN" altLang="en-US" sz="1400">
                <a:cs typeface="+mn-ea"/>
                <a:sym typeface="+mn-lt"/>
              </a:endParaRPr>
            </a:p>
          </p:txBody>
        </p:sp>
        <p:grpSp>
          <p:nvGrpSpPr>
            <p:cNvPr id="28" name="组合 27"/>
            <p:cNvGrpSpPr/>
            <p:nvPr/>
          </p:nvGrpSpPr>
          <p:grpSpPr>
            <a:xfrm>
              <a:off x="811795" y="5598991"/>
              <a:ext cx="132841" cy="151011"/>
              <a:chOff x="860980" y="3583766"/>
              <a:chExt cx="100336" cy="114060"/>
            </a:xfrm>
            <a:solidFill>
              <a:schemeClr val="accent1"/>
            </a:solidFill>
          </p:grpSpPr>
          <p:sp>
            <p:nvSpPr>
              <p:cNvPr id="29" name="Freeform 12"/>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400">
                  <a:solidFill>
                    <a:schemeClr val="tx1"/>
                  </a:solidFill>
                  <a:cs typeface="+mn-ea"/>
                  <a:sym typeface="+mn-lt"/>
                </a:endParaRPr>
              </a:p>
            </p:txBody>
          </p:sp>
          <p:sp>
            <p:nvSpPr>
              <p:cNvPr id="30" name="Freeform 13"/>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400">
                  <a:solidFill>
                    <a:schemeClr val="tx1"/>
                  </a:solidFill>
                  <a:cs typeface="+mn-ea"/>
                  <a:sym typeface="+mn-lt"/>
                </a:endParaRPr>
              </a:p>
            </p:txBody>
          </p:sp>
        </p:grpSp>
      </p:grpSp>
      <p:sp>
        <p:nvSpPr>
          <p:cNvPr id="31" name="矩形 30"/>
          <p:cNvSpPr/>
          <p:nvPr/>
        </p:nvSpPr>
        <p:spPr>
          <a:xfrm>
            <a:off x="2749299" y="4983883"/>
            <a:ext cx="109837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400" dirty="0">
                <a:solidFill>
                  <a:schemeClr val="tx1">
                    <a:lumMod val="65000"/>
                    <a:lumOff val="35000"/>
                  </a:schemeClr>
                </a:solidFill>
                <a:cs typeface="+mn-ea"/>
                <a:sym typeface="+mn-lt"/>
              </a:rPr>
              <a:t>The part 01</a:t>
            </a:r>
            <a:endParaRPr lang="zh-CN" altLang="en-US" sz="1400" dirty="0">
              <a:solidFill>
                <a:schemeClr val="tx1">
                  <a:lumMod val="65000"/>
                  <a:lumOff val="35000"/>
                </a:schemeClr>
              </a:solidFill>
              <a:cs typeface="+mn-ea"/>
              <a:sym typeface="+mn-lt"/>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1+#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1+#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iterate type="lt">
                                    <p:tmPct val="10000"/>
                                  </p:iterate>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ppt_x"/>
                                          </p:val>
                                        </p:tav>
                                        <p:tav tm="100000">
                                          <p:val>
                                            <p:strVal val="#ppt_x"/>
                                          </p:val>
                                        </p:tav>
                                      </p:tavLst>
                                    </p:anim>
                                    <p:anim calcmode="lin" valueType="num">
                                      <p:cBhvr additive="base">
                                        <p:cTn id="17" dur="500" fill="hold"/>
                                        <p:tgtEl>
                                          <p:spTgt spid="23"/>
                                        </p:tgtEl>
                                        <p:attrNameLst>
                                          <p:attrName>ppt_y</p:attrName>
                                        </p:attrNameLst>
                                      </p:cBhvr>
                                      <p:tavLst>
                                        <p:tav tm="0">
                                          <p:val>
                                            <p:strVal val="1+#ppt_h/2"/>
                                          </p:val>
                                        </p:tav>
                                        <p:tav tm="100000">
                                          <p:val>
                                            <p:strVal val="#ppt_y"/>
                                          </p:val>
                                        </p:tav>
                                      </p:tavLst>
                                    </p:anim>
                                  </p:childTnLst>
                                </p:cTn>
                              </p:par>
                              <p:par>
                                <p:cTn id="18" presetID="26" presetClass="emph" presetSubtype="0" fill="hold" grpId="1" nodeType="withEffect">
                                  <p:stCondLst>
                                    <p:cond delay="500"/>
                                  </p:stCondLst>
                                  <p:iterate type="lt">
                                    <p:tmPct val="10000"/>
                                  </p:iterate>
                                  <p:childTnLst>
                                    <p:animEffect transition="out" filter="fade">
                                      <p:cBhvr>
                                        <p:cTn id="19" dur="500" tmFilter="0, 0; .2, .5; .8, .5; 1, 0"/>
                                        <p:tgtEl>
                                          <p:spTgt spid="23"/>
                                        </p:tgtEl>
                                      </p:cBhvr>
                                    </p:animEffect>
                                    <p:animScale>
                                      <p:cBhvr>
                                        <p:cTn id="20" dur="250" autoRev="1" fill="hold"/>
                                        <p:tgtEl>
                                          <p:spTgt spid="23"/>
                                        </p:tgtEl>
                                      </p:cBhvr>
                                      <p:by x="105000" y="105000"/>
                                    </p:animScale>
                                  </p:childTnLst>
                                </p:cTn>
                              </p:par>
                            </p:childTnLst>
                          </p:cTn>
                        </p:par>
                        <p:par>
                          <p:cTn id="21" fill="hold">
                            <p:stCondLst>
                              <p:cond delay="110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1850"/>
                            </p:stCondLst>
                            <p:childTnLst>
                              <p:par>
                                <p:cTn id="28" presetID="53" presetClass="entr" presetSubtype="16"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p:cTn id="30" dur="500" fill="hold"/>
                                        <p:tgtEl>
                                          <p:spTgt spid="26"/>
                                        </p:tgtEl>
                                        <p:attrNameLst>
                                          <p:attrName>ppt_w</p:attrName>
                                        </p:attrNameLst>
                                      </p:cBhvr>
                                      <p:tavLst>
                                        <p:tav tm="0">
                                          <p:val>
                                            <p:fltVal val="0"/>
                                          </p:val>
                                        </p:tav>
                                        <p:tav tm="100000">
                                          <p:val>
                                            <p:strVal val="#ppt_w"/>
                                          </p:val>
                                        </p:tav>
                                      </p:tavLst>
                                    </p:anim>
                                    <p:anim calcmode="lin" valueType="num">
                                      <p:cBhvr>
                                        <p:cTn id="31" dur="500" fill="hold"/>
                                        <p:tgtEl>
                                          <p:spTgt spid="26"/>
                                        </p:tgtEl>
                                        <p:attrNameLst>
                                          <p:attrName>ppt_h</p:attrName>
                                        </p:attrNameLst>
                                      </p:cBhvr>
                                      <p:tavLst>
                                        <p:tav tm="0">
                                          <p:val>
                                            <p:fltVal val="0"/>
                                          </p:val>
                                        </p:tav>
                                        <p:tav tm="100000">
                                          <p:val>
                                            <p:strVal val="#ppt_h"/>
                                          </p:val>
                                        </p:tav>
                                      </p:tavLst>
                                    </p:anim>
                                    <p:animEffect transition="in" filter="fade">
                                      <p:cBhvr>
                                        <p:cTn id="32" dur="500"/>
                                        <p:tgtEl>
                                          <p:spTgt spid="26"/>
                                        </p:tgtEl>
                                      </p:cBhvr>
                                    </p:animEffect>
                                  </p:childTnLst>
                                </p:cTn>
                              </p:par>
                            </p:childTnLst>
                          </p:cTn>
                        </p:par>
                        <p:par>
                          <p:cTn id="33" fill="hold">
                            <p:stCondLst>
                              <p:cond delay="2350"/>
                            </p:stCondLst>
                            <p:childTnLst>
                              <p:par>
                                <p:cTn id="34" presetID="14" presetClass="entr" presetSubtype="10" fill="hold" grpId="0" nodeType="afterEffect">
                                  <p:stCondLst>
                                    <p:cond delay="0"/>
                                  </p:stCondLst>
                                  <p:iterate type="lt">
                                    <p:tmPct val="10000"/>
                                  </p:iterate>
                                  <p:childTnLst>
                                    <p:set>
                                      <p:cBhvr>
                                        <p:cTn id="35" dur="1" fill="hold">
                                          <p:stCondLst>
                                            <p:cond delay="0"/>
                                          </p:stCondLst>
                                        </p:cTn>
                                        <p:tgtEl>
                                          <p:spTgt spid="31"/>
                                        </p:tgtEl>
                                        <p:attrNameLst>
                                          <p:attrName>style.visibility</p:attrName>
                                        </p:attrNameLst>
                                      </p:cBhvr>
                                      <p:to>
                                        <p:strVal val="visible"/>
                                      </p:to>
                                    </p:set>
                                    <p:animEffect transition="in" filter="randombar(horizontal)">
                                      <p:cBhvr>
                                        <p:cTn id="3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3" grpId="0"/>
      <p:bldP spid="23" grpId="1"/>
      <p:bldP spid="24" grpId="0" bldLvl="0" animBg="1"/>
      <p:bldP spid="31"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sp>
        <p:nvSpPr>
          <p:cNvPr id="8" name="文本框 7"/>
          <p:cNvSpPr txBox="1"/>
          <p:nvPr/>
        </p:nvSpPr>
        <p:spPr>
          <a:xfrm>
            <a:off x="1068705" y="1002030"/>
            <a:ext cx="4064000" cy="368300"/>
          </a:xfrm>
          <a:prstGeom prst="rect">
            <a:avLst/>
          </a:prstGeom>
          <a:noFill/>
        </p:spPr>
        <p:txBody>
          <a:bodyPr wrap="square" rtlCol="0">
            <a:spAutoFit/>
          </a:bodyPr>
          <a:p>
            <a:r>
              <a:rPr lang="zh-CN" altLang="en-US">
                <a:sym typeface="+mn-ea"/>
              </a:rPr>
              <a:t>第二步：如何使用</a:t>
            </a:r>
            <a:r>
              <a:rPr lang="en-US" altLang="zh-CN">
                <a:sym typeface="+mn-ea"/>
              </a:rPr>
              <a:t>CareTAI</a:t>
            </a:r>
            <a:r>
              <a:rPr lang="zh-CN" altLang="en-US">
                <a:sym typeface="+mn-ea"/>
              </a:rPr>
              <a:t>进行评估</a:t>
            </a:r>
            <a:endParaRPr lang="zh-CN" altLang="en-US"/>
          </a:p>
        </p:txBody>
      </p:sp>
      <p:sp>
        <p:nvSpPr>
          <p:cNvPr id="9" name="文本框 8"/>
          <p:cNvSpPr txBox="1"/>
          <p:nvPr/>
        </p:nvSpPr>
        <p:spPr>
          <a:xfrm>
            <a:off x="932180" y="1816735"/>
            <a:ext cx="10261600" cy="3882390"/>
          </a:xfrm>
          <a:prstGeom prst="rect">
            <a:avLst/>
          </a:prstGeom>
          <a:noFill/>
        </p:spPr>
        <p:txBody>
          <a:bodyPr wrap="square" rtlCol="0">
            <a:noAutofit/>
          </a:bodyPr>
          <a:p>
            <a:endParaRPr lang="zh-CN" altLang="en-US"/>
          </a:p>
        </p:txBody>
      </p:sp>
      <p:sp>
        <p:nvSpPr>
          <p:cNvPr id="5" name="文本框 4"/>
          <p:cNvSpPr txBox="1"/>
          <p:nvPr/>
        </p:nvSpPr>
        <p:spPr>
          <a:xfrm>
            <a:off x="556260" y="1529080"/>
            <a:ext cx="11209655" cy="4272915"/>
          </a:xfrm>
          <a:prstGeom prst="rect">
            <a:avLst/>
          </a:prstGeom>
          <a:noFill/>
        </p:spPr>
        <p:txBody>
          <a:bodyPr wrap="square" rtlCol="0">
            <a:noAutofit/>
          </a:bodyPr>
          <a:p>
            <a:endParaRPr lang="zh-CN" altLang="en-US"/>
          </a:p>
        </p:txBody>
      </p:sp>
      <p:pic>
        <p:nvPicPr>
          <p:cNvPr id="12" name="图片 11"/>
          <p:cNvPicPr>
            <a:picLocks noChangeAspect="1"/>
          </p:cNvPicPr>
          <p:nvPr/>
        </p:nvPicPr>
        <p:blipFill>
          <a:blip r:embed="rId7"/>
          <a:stretch>
            <a:fillRect/>
          </a:stretch>
        </p:blipFill>
        <p:spPr>
          <a:xfrm>
            <a:off x="1162685" y="1605280"/>
            <a:ext cx="9055100" cy="484124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sp>
        <p:nvSpPr>
          <p:cNvPr id="8" name="文本框 7"/>
          <p:cNvSpPr txBox="1"/>
          <p:nvPr/>
        </p:nvSpPr>
        <p:spPr>
          <a:xfrm>
            <a:off x="1068705" y="1002030"/>
            <a:ext cx="4064000" cy="368300"/>
          </a:xfrm>
          <a:prstGeom prst="rect">
            <a:avLst/>
          </a:prstGeom>
          <a:noFill/>
        </p:spPr>
        <p:txBody>
          <a:bodyPr wrap="square" rtlCol="0">
            <a:spAutoFit/>
          </a:bodyPr>
          <a:p>
            <a:r>
              <a:rPr lang="zh-CN" altLang="en-US">
                <a:sym typeface="+mn-ea"/>
              </a:rPr>
              <a:t>第二步：如何使用</a:t>
            </a:r>
            <a:r>
              <a:rPr lang="en-US" altLang="zh-CN">
                <a:sym typeface="+mn-ea"/>
              </a:rPr>
              <a:t>CareTAI</a:t>
            </a:r>
            <a:r>
              <a:rPr lang="zh-CN" altLang="en-US">
                <a:sym typeface="+mn-ea"/>
              </a:rPr>
              <a:t>进行评估</a:t>
            </a:r>
            <a:endParaRPr lang="zh-CN" altLang="en-US"/>
          </a:p>
        </p:txBody>
      </p:sp>
      <p:sp>
        <p:nvSpPr>
          <p:cNvPr id="9" name="文本框 8"/>
          <p:cNvSpPr txBox="1"/>
          <p:nvPr/>
        </p:nvSpPr>
        <p:spPr>
          <a:xfrm>
            <a:off x="932180" y="1816735"/>
            <a:ext cx="10261600" cy="3882390"/>
          </a:xfrm>
          <a:prstGeom prst="rect">
            <a:avLst/>
          </a:prstGeom>
          <a:noFill/>
        </p:spPr>
        <p:txBody>
          <a:bodyPr wrap="square" rtlCol="0">
            <a:noAutofit/>
          </a:bodyPr>
          <a:p>
            <a:endParaRPr lang="zh-CN" altLang="en-US"/>
          </a:p>
        </p:txBody>
      </p:sp>
      <p:sp>
        <p:nvSpPr>
          <p:cNvPr id="5" name="文本框 4"/>
          <p:cNvSpPr txBox="1"/>
          <p:nvPr/>
        </p:nvSpPr>
        <p:spPr>
          <a:xfrm>
            <a:off x="556260" y="1529080"/>
            <a:ext cx="11209655" cy="4272915"/>
          </a:xfrm>
          <a:prstGeom prst="rect">
            <a:avLst/>
          </a:prstGeom>
          <a:noFill/>
        </p:spPr>
        <p:txBody>
          <a:bodyPr wrap="square" rtlCol="0">
            <a:noAutofit/>
          </a:bodyPr>
          <a:p>
            <a:endParaRPr lang="zh-CN" altLang="en-US"/>
          </a:p>
        </p:txBody>
      </p:sp>
      <p:pic>
        <p:nvPicPr>
          <p:cNvPr id="6" name="图片 5"/>
          <p:cNvPicPr>
            <a:picLocks noChangeAspect="1"/>
          </p:cNvPicPr>
          <p:nvPr/>
        </p:nvPicPr>
        <p:blipFill>
          <a:blip r:embed="rId7"/>
          <a:stretch>
            <a:fillRect/>
          </a:stretch>
        </p:blipFill>
        <p:spPr>
          <a:xfrm>
            <a:off x="306705" y="1370330"/>
            <a:ext cx="6534150" cy="3092450"/>
          </a:xfrm>
          <a:prstGeom prst="rect">
            <a:avLst/>
          </a:prstGeom>
        </p:spPr>
      </p:pic>
      <p:pic>
        <p:nvPicPr>
          <p:cNvPr id="12" name="图片 11"/>
          <p:cNvPicPr>
            <a:picLocks noChangeAspect="1"/>
          </p:cNvPicPr>
          <p:nvPr/>
        </p:nvPicPr>
        <p:blipFill>
          <a:blip r:embed="rId8"/>
          <a:stretch>
            <a:fillRect/>
          </a:stretch>
        </p:blipFill>
        <p:spPr>
          <a:xfrm>
            <a:off x="3871595" y="4112260"/>
            <a:ext cx="6007100" cy="262890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sp>
        <p:nvSpPr>
          <p:cNvPr id="8" name="文本框 7"/>
          <p:cNvSpPr txBox="1"/>
          <p:nvPr/>
        </p:nvSpPr>
        <p:spPr>
          <a:xfrm>
            <a:off x="1068705" y="1002030"/>
            <a:ext cx="4064000" cy="368300"/>
          </a:xfrm>
          <a:prstGeom prst="rect">
            <a:avLst/>
          </a:prstGeom>
          <a:noFill/>
        </p:spPr>
        <p:txBody>
          <a:bodyPr wrap="square" rtlCol="0">
            <a:spAutoFit/>
          </a:bodyPr>
          <a:p>
            <a:r>
              <a:rPr lang="zh-CN" altLang="en-US">
                <a:sym typeface="+mn-ea"/>
              </a:rPr>
              <a:t>第二步：如何使用</a:t>
            </a:r>
            <a:r>
              <a:rPr lang="en-US" altLang="zh-CN">
                <a:sym typeface="+mn-ea"/>
              </a:rPr>
              <a:t>CareTAI</a:t>
            </a:r>
            <a:r>
              <a:rPr lang="zh-CN" altLang="en-US">
                <a:sym typeface="+mn-ea"/>
              </a:rPr>
              <a:t>进行评估</a:t>
            </a:r>
            <a:endParaRPr lang="zh-CN" altLang="en-US"/>
          </a:p>
        </p:txBody>
      </p:sp>
      <p:sp>
        <p:nvSpPr>
          <p:cNvPr id="9" name="文本框 8"/>
          <p:cNvSpPr txBox="1"/>
          <p:nvPr/>
        </p:nvSpPr>
        <p:spPr>
          <a:xfrm>
            <a:off x="932180" y="1816735"/>
            <a:ext cx="10261600" cy="3882390"/>
          </a:xfrm>
          <a:prstGeom prst="rect">
            <a:avLst/>
          </a:prstGeom>
          <a:noFill/>
        </p:spPr>
        <p:txBody>
          <a:bodyPr wrap="square" rtlCol="0">
            <a:noAutofit/>
          </a:bodyPr>
          <a:p>
            <a:endParaRPr lang="zh-CN" altLang="en-US"/>
          </a:p>
        </p:txBody>
      </p:sp>
      <p:sp>
        <p:nvSpPr>
          <p:cNvPr id="5" name="文本框 4"/>
          <p:cNvSpPr txBox="1"/>
          <p:nvPr/>
        </p:nvSpPr>
        <p:spPr>
          <a:xfrm>
            <a:off x="556260" y="1529080"/>
            <a:ext cx="11209655" cy="4272915"/>
          </a:xfrm>
          <a:prstGeom prst="rect">
            <a:avLst/>
          </a:prstGeom>
          <a:noFill/>
        </p:spPr>
        <p:txBody>
          <a:bodyPr wrap="square" rtlCol="0">
            <a:noAutofit/>
          </a:bodyPr>
          <a:p>
            <a:endParaRPr lang="zh-CN" altLang="en-US"/>
          </a:p>
        </p:txBody>
      </p:sp>
      <p:pic>
        <p:nvPicPr>
          <p:cNvPr id="12" name="图片 11"/>
          <p:cNvPicPr>
            <a:picLocks noChangeAspect="1"/>
          </p:cNvPicPr>
          <p:nvPr/>
        </p:nvPicPr>
        <p:blipFill>
          <a:blip r:embed="rId7"/>
          <a:stretch>
            <a:fillRect/>
          </a:stretch>
        </p:blipFill>
        <p:spPr>
          <a:xfrm>
            <a:off x="448310" y="1517650"/>
            <a:ext cx="9563735" cy="5125720"/>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sp>
        <p:nvSpPr>
          <p:cNvPr id="8" name="文本框 7"/>
          <p:cNvSpPr txBox="1"/>
          <p:nvPr/>
        </p:nvSpPr>
        <p:spPr>
          <a:xfrm>
            <a:off x="1068705" y="1002030"/>
            <a:ext cx="4064000" cy="368300"/>
          </a:xfrm>
          <a:prstGeom prst="rect">
            <a:avLst/>
          </a:prstGeom>
          <a:noFill/>
        </p:spPr>
        <p:txBody>
          <a:bodyPr wrap="square" rtlCol="0">
            <a:spAutoFit/>
          </a:bodyPr>
          <a:p>
            <a:r>
              <a:rPr lang="zh-CN" altLang="en-US">
                <a:sym typeface="+mn-ea"/>
              </a:rPr>
              <a:t>第二步：如何使用</a:t>
            </a:r>
            <a:r>
              <a:rPr lang="en-US" altLang="zh-CN">
                <a:sym typeface="+mn-ea"/>
              </a:rPr>
              <a:t>CareTAI</a:t>
            </a:r>
            <a:r>
              <a:rPr lang="zh-CN" altLang="en-US">
                <a:sym typeface="+mn-ea"/>
              </a:rPr>
              <a:t>进行评估</a:t>
            </a:r>
            <a:endParaRPr lang="zh-CN" altLang="en-US"/>
          </a:p>
        </p:txBody>
      </p:sp>
      <p:sp>
        <p:nvSpPr>
          <p:cNvPr id="9" name="文本框 8"/>
          <p:cNvSpPr txBox="1"/>
          <p:nvPr/>
        </p:nvSpPr>
        <p:spPr>
          <a:xfrm>
            <a:off x="932180" y="1816735"/>
            <a:ext cx="10261600" cy="3882390"/>
          </a:xfrm>
          <a:prstGeom prst="rect">
            <a:avLst/>
          </a:prstGeom>
          <a:noFill/>
        </p:spPr>
        <p:txBody>
          <a:bodyPr wrap="square" rtlCol="0">
            <a:noAutofit/>
          </a:bodyPr>
          <a:p>
            <a:endParaRPr lang="zh-CN" altLang="en-US"/>
          </a:p>
        </p:txBody>
      </p:sp>
      <p:sp>
        <p:nvSpPr>
          <p:cNvPr id="5" name="文本框 4"/>
          <p:cNvSpPr txBox="1"/>
          <p:nvPr/>
        </p:nvSpPr>
        <p:spPr>
          <a:xfrm>
            <a:off x="556260" y="1529080"/>
            <a:ext cx="11209655" cy="4272915"/>
          </a:xfrm>
          <a:prstGeom prst="rect">
            <a:avLst/>
          </a:prstGeom>
          <a:noFill/>
        </p:spPr>
        <p:txBody>
          <a:bodyPr wrap="square" rtlCol="0">
            <a:noAutofit/>
          </a:bodyPr>
          <a:p>
            <a:endParaRPr lang="zh-CN" altLang="en-US"/>
          </a:p>
        </p:txBody>
      </p:sp>
      <p:pic>
        <p:nvPicPr>
          <p:cNvPr id="6" name="图片 5"/>
          <p:cNvPicPr>
            <a:picLocks noChangeAspect="1"/>
          </p:cNvPicPr>
          <p:nvPr/>
        </p:nvPicPr>
        <p:blipFill>
          <a:blip r:embed="rId7"/>
          <a:stretch>
            <a:fillRect/>
          </a:stretch>
        </p:blipFill>
        <p:spPr>
          <a:xfrm>
            <a:off x="671195" y="2070100"/>
            <a:ext cx="10445750" cy="135890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sp>
        <p:nvSpPr>
          <p:cNvPr id="8" name="文本框 7"/>
          <p:cNvSpPr txBox="1"/>
          <p:nvPr/>
        </p:nvSpPr>
        <p:spPr>
          <a:xfrm>
            <a:off x="1068705" y="1002030"/>
            <a:ext cx="4064000" cy="368300"/>
          </a:xfrm>
          <a:prstGeom prst="rect">
            <a:avLst/>
          </a:prstGeom>
          <a:noFill/>
        </p:spPr>
        <p:txBody>
          <a:bodyPr wrap="square" rtlCol="0">
            <a:spAutoFit/>
          </a:bodyPr>
          <a:p>
            <a:r>
              <a:rPr lang="zh-CN" altLang="en-US">
                <a:sym typeface="+mn-ea"/>
              </a:rPr>
              <a:t>第二步：如何使用</a:t>
            </a:r>
            <a:r>
              <a:rPr lang="en-US" altLang="zh-CN">
                <a:sym typeface="+mn-ea"/>
              </a:rPr>
              <a:t>CareTAI</a:t>
            </a:r>
            <a:r>
              <a:rPr lang="zh-CN" altLang="en-US">
                <a:sym typeface="+mn-ea"/>
              </a:rPr>
              <a:t>进行评估</a:t>
            </a:r>
            <a:endParaRPr lang="zh-CN" altLang="en-US"/>
          </a:p>
        </p:txBody>
      </p:sp>
      <p:sp>
        <p:nvSpPr>
          <p:cNvPr id="9" name="文本框 8"/>
          <p:cNvSpPr txBox="1"/>
          <p:nvPr/>
        </p:nvSpPr>
        <p:spPr>
          <a:xfrm>
            <a:off x="932180" y="1816735"/>
            <a:ext cx="10261600" cy="3882390"/>
          </a:xfrm>
          <a:prstGeom prst="rect">
            <a:avLst/>
          </a:prstGeom>
          <a:noFill/>
        </p:spPr>
        <p:txBody>
          <a:bodyPr wrap="square" rtlCol="0">
            <a:noAutofit/>
          </a:bodyPr>
          <a:p>
            <a:endParaRPr lang="zh-CN" altLang="en-US"/>
          </a:p>
        </p:txBody>
      </p:sp>
      <p:sp>
        <p:nvSpPr>
          <p:cNvPr id="5" name="文本框 4"/>
          <p:cNvSpPr txBox="1"/>
          <p:nvPr/>
        </p:nvSpPr>
        <p:spPr>
          <a:xfrm>
            <a:off x="556260" y="1529080"/>
            <a:ext cx="11209655" cy="4272915"/>
          </a:xfrm>
          <a:prstGeom prst="rect">
            <a:avLst/>
          </a:prstGeom>
          <a:noFill/>
        </p:spPr>
        <p:txBody>
          <a:bodyPr wrap="square" rtlCol="0">
            <a:noAutofit/>
          </a:bodyPr>
          <a:p>
            <a:endParaRPr lang="zh-CN" altLang="en-US"/>
          </a:p>
        </p:txBody>
      </p:sp>
      <p:pic>
        <p:nvPicPr>
          <p:cNvPr id="12" name="图片 11"/>
          <p:cNvPicPr>
            <a:picLocks noChangeAspect="1"/>
          </p:cNvPicPr>
          <p:nvPr/>
        </p:nvPicPr>
        <p:blipFill>
          <a:blip r:embed="rId7"/>
          <a:stretch>
            <a:fillRect/>
          </a:stretch>
        </p:blipFill>
        <p:spPr>
          <a:xfrm>
            <a:off x="332105" y="1899920"/>
            <a:ext cx="11657965" cy="292989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sp>
        <p:nvSpPr>
          <p:cNvPr id="8" name="文本框 7"/>
          <p:cNvSpPr txBox="1"/>
          <p:nvPr/>
        </p:nvSpPr>
        <p:spPr>
          <a:xfrm>
            <a:off x="1068705" y="1002030"/>
            <a:ext cx="4064000" cy="368300"/>
          </a:xfrm>
          <a:prstGeom prst="rect">
            <a:avLst/>
          </a:prstGeom>
          <a:noFill/>
        </p:spPr>
        <p:txBody>
          <a:bodyPr wrap="square" rtlCol="0">
            <a:spAutoFit/>
          </a:bodyPr>
          <a:p>
            <a:r>
              <a:rPr lang="zh-CN" altLang="en-US">
                <a:sym typeface="+mn-ea"/>
              </a:rPr>
              <a:t>第二步：如何使用</a:t>
            </a:r>
            <a:r>
              <a:rPr lang="en-US" altLang="zh-CN">
                <a:sym typeface="+mn-ea"/>
              </a:rPr>
              <a:t>CareTAI</a:t>
            </a:r>
            <a:r>
              <a:rPr lang="zh-CN" altLang="en-US">
                <a:sym typeface="+mn-ea"/>
              </a:rPr>
              <a:t>进行评估</a:t>
            </a:r>
            <a:endParaRPr lang="zh-CN" altLang="en-US"/>
          </a:p>
        </p:txBody>
      </p:sp>
      <p:sp>
        <p:nvSpPr>
          <p:cNvPr id="9" name="文本框 8"/>
          <p:cNvSpPr txBox="1"/>
          <p:nvPr/>
        </p:nvSpPr>
        <p:spPr>
          <a:xfrm>
            <a:off x="932180" y="1816735"/>
            <a:ext cx="10261600" cy="3882390"/>
          </a:xfrm>
          <a:prstGeom prst="rect">
            <a:avLst/>
          </a:prstGeom>
          <a:noFill/>
        </p:spPr>
        <p:txBody>
          <a:bodyPr wrap="square" rtlCol="0">
            <a:noAutofit/>
          </a:bodyPr>
          <a:p>
            <a:endParaRPr lang="zh-CN" altLang="en-US"/>
          </a:p>
        </p:txBody>
      </p:sp>
      <p:sp>
        <p:nvSpPr>
          <p:cNvPr id="5" name="文本框 4"/>
          <p:cNvSpPr txBox="1"/>
          <p:nvPr/>
        </p:nvSpPr>
        <p:spPr>
          <a:xfrm>
            <a:off x="556260" y="1529080"/>
            <a:ext cx="11209655" cy="4272915"/>
          </a:xfrm>
          <a:prstGeom prst="rect">
            <a:avLst/>
          </a:prstGeom>
          <a:noFill/>
        </p:spPr>
        <p:txBody>
          <a:bodyPr wrap="square" rtlCol="0">
            <a:noAutofit/>
          </a:bodyPr>
          <a:p>
            <a:endParaRPr lang="zh-CN" altLang="en-US"/>
          </a:p>
        </p:txBody>
      </p:sp>
      <p:pic>
        <p:nvPicPr>
          <p:cNvPr id="6" name="图片 5"/>
          <p:cNvPicPr>
            <a:picLocks noChangeAspect="1"/>
          </p:cNvPicPr>
          <p:nvPr/>
        </p:nvPicPr>
        <p:blipFill>
          <a:blip r:embed="rId7"/>
          <a:stretch>
            <a:fillRect/>
          </a:stretch>
        </p:blipFill>
        <p:spPr>
          <a:xfrm>
            <a:off x="1465580" y="1711960"/>
            <a:ext cx="7557770" cy="4314825"/>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sp>
        <p:nvSpPr>
          <p:cNvPr id="8" name="文本框 7"/>
          <p:cNvSpPr txBox="1"/>
          <p:nvPr/>
        </p:nvSpPr>
        <p:spPr>
          <a:xfrm>
            <a:off x="1068705" y="1002030"/>
            <a:ext cx="4064000" cy="368300"/>
          </a:xfrm>
          <a:prstGeom prst="rect">
            <a:avLst/>
          </a:prstGeom>
          <a:noFill/>
        </p:spPr>
        <p:txBody>
          <a:bodyPr wrap="square" rtlCol="0">
            <a:spAutoFit/>
          </a:bodyPr>
          <a:p>
            <a:r>
              <a:rPr lang="zh-CN" altLang="en-US">
                <a:sym typeface="+mn-ea"/>
              </a:rPr>
              <a:t>第二步：如何使用</a:t>
            </a:r>
            <a:r>
              <a:rPr lang="en-US" altLang="zh-CN">
                <a:sym typeface="+mn-ea"/>
              </a:rPr>
              <a:t>CareTAI</a:t>
            </a:r>
            <a:r>
              <a:rPr lang="zh-CN" altLang="en-US">
                <a:sym typeface="+mn-ea"/>
              </a:rPr>
              <a:t>进行评估</a:t>
            </a:r>
            <a:endParaRPr lang="zh-CN" altLang="en-US"/>
          </a:p>
        </p:txBody>
      </p:sp>
      <p:sp>
        <p:nvSpPr>
          <p:cNvPr id="9" name="文本框 8"/>
          <p:cNvSpPr txBox="1"/>
          <p:nvPr/>
        </p:nvSpPr>
        <p:spPr>
          <a:xfrm>
            <a:off x="932180" y="1816735"/>
            <a:ext cx="10261600" cy="3882390"/>
          </a:xfrm>
          <a:prstGeom prst="rect">
            <a:avLst/>
          </a:prstGeom>
          <a:noFill/>
        </p:spPr>
        <p:txBody>
          <a:bodyPr wrap="square" rtlCol="0">
            <a:noAutofit/>
          </a:bodyPr>
          <a:p>
            <a:endParaRPr lang="zh-CN" altLang="en-US"/>
          </a:p>
        </p:txBody>
      </p:sp>
      <p:sp>
        <p:nvSpPr>
          <p:cNvPr id="5" name="文本框 4"/>
          <p:cNvSpPr txBox="1"/>
          <p:nvPr/>
        </p:nvSpPr>
        <p:spPr>
          <a:xfrm>
            <a:off x="556260" y="1529080"/>
            <a:ext cx="11209655" cy="4272915"/>
          </a:xfrm>
          <a:prstGeom prst="rect">
            <a:avLst/>
          </a:prstGeom>
          <a:noFill/>
        </p:spPr>
        <p:txBody>
          <a:bodyPr wrap="square" rtlCol="0">
            <a:noAutofit/>
          </a:bodyPr>
          <a:p>
            <a:endParaRPr lang="zh-CN" altLang="en-US"/>
          </a:p>
        </p:txBody>
      </p:sp>
      <p:pic>
        <p:nvPicPr>
          <p:cNvPr id="6" name="图片 5"/>
          <p:cNvPicPr>
            <a:picLocks noChangeAspect="1"/>
          </p:cNvPicPr>
          <p:nvPr/>
        </p:nvPicPr>
        <p:blipFill>
          <a:blip r:embed="rId7"/>
          <a:stretch>
            <a:fillRect/>
          </a:stretch>
        </p:blipFill>
        <p:spPr>
          <a:xfrm>
            <a:off x="330200" y="1997075"/>
            <a:ext cx="11493500" cy="3430905"/>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sp>
        <p:nvSpPr>
          <p:cNvPr id="8" name="文本框 7"/>
          <p:cNvSpPr txBox="1"/>
          <p:nvPr/>
        </p:nvSpPr>
        <p:spPr>
          <a:xfrm>
            <a:off x="1068705" y="1002030"/>
            <a:ext cx="4064000" cy="368300"/>
          </a:xfrm>
          <a:prstGeom prst="rect">
            <a:avLst/>
          </a:prstGeom>
          <a:noFill/>
        </p:spPr>
        <p:txBody>
          <a:bodyPr wrap="square" rtlCol="0">
            <a:spAutoFit/>
          </a:bodyPr>
          <a:p>
            <a:r>
              <a:rPr lang="zh-CN" altLang="en-US">
                <a:sym typeface="+mn-ea"/>
              </a:rPr>
              <a:t>第二步：如何使用</a:t>
            </a:r>
            <a:r>
              <a:rPr lang="en-US" altLang="zh-CN">
                <a:sym typeface="+mn-ea"/>
              </a:rPr>
              <a:t>CareTAI</a:t>
            </a:r>
            <a:r>
              <a:rPr lang="zh-CN" altLang="en-US">
                <a:sym typeface="+mn-ea"/>
              </a:rPr>
              <a:t>进行评估</a:t>
            </a:r>
            <a:endParaRPr lang="zh-CN" altLang="en-US"/>
          </a:p>
        </p:txBody>
      </p:sp>
      <p:sp>
        <p:nvSpPr>
          <p:cNvPr id="9" name="文本框 8"/>
          <p:cNvSpPr txBox="1"/>
          <p:nvPr/>
        </p:nvSpPr>
        <p:spPr>
          <a:xfrm>
            <a:off x="932180" y="1816735"/>
            <a:ext cx="10261600" cy="3882390"/>
          </a:xfrm>
          <a:prstGeom prst="rect">
            <a:avLst/>
          </a:prstGeom>
          <a:noFill/>
        </p:spPr>
        <p:txBody>
          <a:bodyPr wrap="square" rtlCol="0">
            <a:noAutofit/>
          </a:bodyPr>
          <a:p>
            <a:endParaRPr lang="zh-CN" altLang="en-US"/>
          </a:p>
        </p:txBody>
      </p:sp>
      <p:sp>
        <p:nvSpPr>
          <p:cNvPr id="5" name="文本框 4"/>
          <p:cNvSpPr txBox="1"/>
          <p:nvPr/>
        </p:nvSpPr>
        <p:spPr>
          <a:xfrm>
            <a:off x="556260" y="1529080"/>
            <a:ext cx="11209655" cy="4272915"/>
          </a:xfrm>
          <a:prstGeom prst="rect">
            <a:avLst/>
          </a:prstGeom>
          <a:noFill/>
        </p:spPr>
        <p:txBody>
          <a:bodyPr wrap="square" rtlCol="0">
            <a:noAutofit/>
          </a:bodyPr>
          <a:p>
            <a:endParaRPr lang="zh-CN" altLang="en-US"/>
          </a:p>
        </p:txBody>
      </p:sp>
      <p:pic>
        <p:nvPicPr>
          <p:cNvPr id="12" name="图片 11"/>
          <p:cNvPicPr>
            <a:picLocks noChangeAspect="1"/>
          </p:cNvPicPr>
          <p:nvPr/>
        </p:nvPicPr>
        <p:blipFill>
          <a:blip r:embed="rId7"/>
          <a:stretch>
            <a:fillRect/>
          </a:stretch>
        </p:blipFill>
        <p:spPr>
          <a:xfrm>
            <a:off x="556260" y="1579245"/>
            <a:ext cx="10041890" cy="4953635"/>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sp>
        <p:nvSpPr>
          <p:cNvPr id="8" name="文本框 7"/>
          <p:cNvSpPr txBox="1"/>
          <p:nvPr/>
        </p:nvSpPr>
        <p:spPr>
          <a:xfrm>
            <a:off x="1068705" y="1002030"/>
            <a:ext cx="4064000" cy="368300"/>
          </a:xfrm>
          <a:prstGeom prst="rect">
            <a:avLst/>
          </a:prstGeom>
          <a:noFill/>
        </p:spPr>
        <p:txBody>
          <a:bodyPr wrap="square" rtlCol="0">
            <a:spAutoFit/>
          </a:bodyPr>
          <a:p>
            <a:r>
              <a:rPr lang="zh-CN" altLang="en-US">
                <a:sym typeface="+mn-ea"/>
              </a:rPr>
              <a:t>第二步：如何使用</a:t>
            </a:r>
            <a:r>
              <a:rPr lang="en-US" altLang="zh-CN">
                <a:sym typeface="+mn-ea"/>
              </a:rPr>
              <a:t>CareTAI</a:t>
            </a:r>
            <a:r>
              <a:rPr lang="zh-CN" altLang="en-US">
                <a:sym typeface="+mn-ea"/>
              </a:rPr>
              <a:t>进行评估</a:t>
            </a:r>
            <a:endParaRPr lang="zh-CN" altLang="en-US"/>
          </a:p>
        </p:txBody>
      </p:sp>
      <p:sp>
        <p:nvSpPr>
          <p:cNvPr id="9" name="文本框 8"/>
          <p:cNvSpPr txBox="1"/>
          <p:nvPr/>
        </p:nvSpPr>
        <p:spPr>
          <a:xfrm>
            <a:off x="932180" y="1816735"/>
            <a:ext cx="10261600" cy="3882390"/>
          </a:xfrm>
          <a:prstGeom prst="rect">
            <a:avLst/>
          </a:prstGeom>
          <a:noFill/>
        </p:spPr>
        <p:txBody>
          <a:bodyPr wrap="square" rtlCol="0">
            <a:noAutofit/>
          </a:bodyPr>
          <a:p>
            <a:endParaRPr lang="zh-CN" altLang="en-US"/>
          </a:p>
        </p:txBody>
      </p:sp>
      <p:sp>
        <p:nvSpPr>
          <p:cNvPr id="5" name="文本框 4"/>
          <p:cNvSpPr txBox="1"/>
          <p:nvPr/>
        </p:nvSpPr>
        <p:spPr>
          <a:xfrm>
            <a:off x="556260" y="1529080"/>
            <a:ext cx="11209655" cy="4272915"/>
          </a:xfrm>
          <a:prstGeom prst="rect">
            <a:avLst/>
          </a:prstGeom>
          <a:noFill/>
        </p:spPr>
        <p:txBody>
          <a:bodyPr wrap="square" rtlCol="0">
            <a:noAutofit/>
          </a:bodyPr>
          <a:p>
            <a:endParaRPr lang="zh-CN" altLang="en-US"/>
          </a:p>
        </p:txBody>
      </p:sp>
      <p:pic>
        <p:nvPicPr>
          <p:cNvPr id="6" name="图片 5"/>
          <p:cNvPicPr>
            <a:picLocks noChangeAspect="1"/>
          </p:cNvPicPr>
          <p:nvPr/>
        </p:nvPicPr>
        <p:blipFill>
          <a:blip r:embed="rId7"/>
          <a:stretch>
            <a:fillRect/>
          </a:stretch>
        </p:blipFill>
        <p:spPr>
          <a:xfrm>
            <a:off x="625475" y="1611630"/>
            <a:ext cx="9768205" cy="4908550"/>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sp>
        <p:nvSpPr>
          <p:cNvPr id="8" name="文本框 7"/>
          <p:cNvSpPr txBox="1"/>
          <p:nvPr/>
        </p:nvSpPr>
        <p:spPr>
          <a:xfrm>
            <a:off x="1068705" y="1002030"/>
            <a:ext cx="4064000" cy="368300"/>
          </a:xfrm>
          <a:prstGeom prst="rect">
            <a:avLst/>
          </a:prstGeom>
          <a:noFill/>
        </p:spPr>
        <p:txBody>
          <a:bodyPr wrap="square" rtlCol="0">
            <a:spAutoFit/>
          </a:bodyPr>
          <a:p>
            <a:r>
              <a:rPr lang="zh-CN" altLang="en-US">
                <a:sym typeface="+mn-ea"/>
              </a:rPr>
              <a:t>第二步：如何使用</a:t>
            </a:r>
            <a:r>
              <a:rPr lang="en-US" altLang="zh-CN">
                <a:sym typeface="+mn-ea"/>
              </a:rPr>
              <a:t>CareTAI</a:t>
            </a:r>
            <a:r>
              <a:rPr lang="zh-CN" altLang="en-US">
                <a:sym typeface="+mn-ea"/>
              </a:rPr>
              <a:t>进行评估</a:t>
            </a:r>
            <a:endParaRPr lang="zh-CN" altLang="en-US"/>
          </a:p>
        </p:txBody>
      </p:sp>
      <p:sp>
        <p:nvSpPr>
          <p:cNvPr id="9" name="文本框 8"/>
          <p:cNvSpPr txBox="1"/>
          <p:nvPr/>
        </p:nvSpPr>
        <p:spPr>
          <a:xfrm>
            <a:off x="932180" y="1816735"/>
            <a:ext cx="10261600" cy="3882390"/>
          </a:xfrm>
          <a:prstGeom prst="rect">
            <a:avLst/>
          </a:prstGeom>
          <a:noFill/>
        </p:spPr>
        <p:txBody>
          <a:bodyPr wrap="square" rtlCol="0">
            <a:noAutofit/>
          </a:bodyPr>
          <a:p>
            <a:endParaRPr lang="zh-CN" altLang="en-US"/>
          </a:p>
        </p:txBody>
      </p:sp>
      <p:sp>
        <p:nvSpPr>
          <p:cNvPr id="5" name="文本框 4"/>
          <p:cNvSpPr txBox="1"/>
          <p:nvPr/>
        </p:nvSpPr>
        <p:spPr>
          <a:xfrm>
            <a:off x="556260" y="1529080"/>
            <a:ext cx="11209655" cy="4272915"/>
          </a:xfrm>
          <a:prstGeom prst="rect">
            <a:avLst/>
          </a:prstGeom>
          <a:noFill/>
        </p:spPr>
        <p:txBody>
          <a:bodyPr wrap="square" rtlCol="0">
            <a:noAutofit/>
          </a:bodyPr>
          <a:p>
            <a:endParaRPr lang="zh-CN" altLang="en-US"/>
          </a:p>
        </p:txBody>
      </p:sp>
      <p:pic>
        <p:nvPicPr>
          <p:cNvPr id="6" name="图片 5"/>
          <p:cNvPicPr>
            <a:picLocks noChangeAspect="1"/>
          </p:cNvPicPr>
          <p:nvPr/>
        </p:nvPicPr>
        <p:blipFill>
          <a:blip r:embed="rId7"/>
          <a:stretch>
            <a:fillRect/>
          </a:stretch>
        </p:blipFill>
        <p:spPr>
          <a:xfrm>
            <a:off x="932180" y="1816735"/>
            <a:ext cx="7429500" cy="366395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28905" y="116205"/>
            <a:ext cx="2070100" cy="523240"/>
          </a:xfrm>
          <a:prstGeom prst="rect">
            <a:avLst/>
          </a:prstGeom>
        </p:spPr>
      </p:pic>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2"/>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7885" y="9520"/>
              <a:ext cx="1348" cy="1347"/>
            </a:xfrm>
            <a:prstGeom prst="rect">
              <a:avLst/>
            </a:prstGeom>
          </p:spPr>
        </p:pic>
      </p:grpSp>
      <p:sp>
        <p:nvSpPr>
          <p:cNvPr id="2" name="文本框 1"/>
          <p:cNvSpPr txBox="1"/>
          <p:nvPr/>
        </p:nvSpPr>
        <p:spPr>
          <a:xfrm>
            <a:off x="1064260" y="843915"/>
            <a:ext cx="4064000" cy="368300"/>
          </a:xfrm>
          <a:prstGeom prst="rect">
            <a:avLst/>
          </a:prstGeom>
          <a:noFill/>
        </p:spPr>
        <p:txBody>
          <a:bodyPr wrap="square" rtlCol="0">
            <a:spAutoFit/>
          </a:bodyPr>
          <a:p>
            <a:r>
              <a:rPr lang="zh-CN" altLang="en-US"/>
              <a:t>什么是课程本位</a:t>
            </a:r>
            <a:r>
              <a:rPr lang="zh-CN" altLang="en-US"/>
              <a:t>评估</a:t>
            </a:r>
            <a:endParaRPr lang="zh-CN" altLang="en-US"/>
          </a:p>
        </p:txBody>
      </p:sp>
      <p:sp>
        <p:nvSpPr>
          <p:cNvPr id="3" name="文本框 2"/>
          <p:cNvSpPr txBox="1"/>
          <p:nvPr/>
        </p:nvSpPr>
        <p:spPr>
          <a:xfrm>
            <a:off x="680085" y="1601470"/>
            <a:ext cx="10977245" cy="3494405"/>
          </a:xfrm>
          <a:prstGeom prst="rect">
            <a:avLst/>
          </a:prstGeom>
          <a:noFill/>
        </p:spPr>
        <p:txBody>
          <a:bodyPr wrap="square" rtlCol="0">
            <a:noAutofit/>
          </a:bodyPr>
          <a:p>
            <a:r>
              <a:rPr lang="zh-CN" altLang="en-US"/>
              <a:t>课程本位评估(curriculum-based assessment,CBA)是指直接使用学校所教的课程进行评估，为发展有效教学提供比较丰富的资料,并改善标准化测验与教学评估无法连接的缺点。因此,课程本位评估为教师的教学与学生的学习提供了最适当的方向。</a:t>
            </a:r>
            <a:endParaRPr lang="zh-CN" altLang="en-US"/>
          </a:p>
          <a:p>
            <a:endParaRPr lang="zh-CN" altLang="en-US"/>
          </a:p>
          <a:p>
            <a:r>
              <a:rPr lang="zh-CN" altLang="en-US"/>
              <a:t>大白话说：就是评估的内容是孩子学习需要的内容，评估出来孩子的在哪个阶段，然后直接作为康复</a:t>
            </a:r>
            <a:r>
              <a:rPr lang="zh-CN" altLang="en-US"/>
              <a:t>学习的</a:t>
            </a:r>
            <a:r>
              <a:rPr lang="zh-CN" altLang="en-US"/>
              <a:t>目标。</a:t>
            </a:r>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sp>
        <p:nvSpPr>
          <p:cNvPr id="8" name="文本框 7"/>
          <p:cNvSpPr txBox="1"/>
          <p:nvPr/>
        </p:nvSpPr>
        <p:spPr>
          <a:xfrm>
            <a:off x="1068705" y="1002030"/>
            <a:ext cx="4064000" cy="368300"/>
          </a:xfrm>
          <a:prstGeom prst="rect">
            <a:avLst/>
          </a:prstGeom>
          <a:noFill/>
        </p:spPr>
        <p:txBody>
          <a:bodyPr wrap="square" rtlCol="0">
            <a:spAutoFit/>
          </a:bodyPr>
          <a:p>
            <a:r>
              <a:rPr lang="zh-CN" altLang="en-US">
                <a:sym typeface="+mn-ea"/>
              </a:rPr>
              <a:t>第二步：如何使用</a:t>
            </a:r>
            <a:r>
              <a:rPr lang="en-US" altLang="zh-CN">
                <a:sym typeface="+mn-ea"/>
              </a:rPr>
              <a:t>CareTAI</a:t>
            </a:r>
            <a:r>
              <a:rPr lang="zh-CN" altLang="en-US">
                <a:sym typeface="+mn-ea"/>
              </a:rPr>
              <a:t>进行评估</a:t>
            </a:r>
            <a:endParaRPr lang="zh-CN" altLang="en-US"/>
          </a:p>
        </p:txBody>
      </p:sp>
      <p:sp>
        <p:nvSpPr>
          <p:cNvPr id="9" name="文本框 8"/>
          <p:cNvSpPr txBox="1"/>
          <p:nvPr/>
        </p:nvSpPr>
        <p:spPr>
          <a:xfrm>
            <a:off x="932180" y="1816735"/>
            <a:ext cx="10261600" cy="3882390"/>
          </a:xfrm>
          <a:prstGeom prst="rect">
            <a:avLst/>
          </a:prstGeom>
          <a:noFill/>
        </p:spPr>
        <p:txBody>
          <a:bodyPr wrap="square" rtlCol="0">
            <a:noAutofit/>
          </a:bodyPr>
          <a:p>
            <a:endParaRPr lang="zh-CN" altLang="en-US"/>
          </a:p>
        </p:txBody>
      </p:sp>
      <p:sp>
        <p:nvSpPr>
          <p:cNvPr id="5" name="文本框 4"/>
          <p:cNvSpPr txBox="1"/>
          <p:nvPr/>
        </p:nvSpPr>
        <p:spPr>
          <a:xfrm>
            <a:off x="556260" y="1529080"/>
            <a:ext cx="11209655" cy="4272915"/>
          </a:xfrm>
          <a:prstGeom prst="rect">
            <a:avLst/>
          </a:prstGeom>
          <a:noFill/>
        </p:spPr>
        <p:txBody>
          <a:bodyPr wrap="square" rtlCol="0">
            <a:noAutofit/>
          </a:bodyPr>
          <a:p>
            <a:endParaRPr lang="zh-CN" altLang="en-US"/>
          </a:p>
        </p:txBody>
      </p:sp>
      <p:pic>
        <p:nvPicPr>
          <p:cNvPr id="6" name="图片 5"/>
          <p:cNvPicPr>
            <a:picLocks noChangeAspect="1"/>
          </p:cNvPicPr>
          <p:nvPr/>
        </p:nvPicPr>
        <p:blipFill>
          <a:blip r:embed="rId7"/>
          <a:stretch>
            <a:fillRect/>
          </a:stretch>
        </p:blipFill>
        <p:spPr>
          <a:xfrm>
            <a:off x="875030" y="1591310"/>
            <a:ext cx="9711690" cy="5080635"/>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sp>
        <p:nvSpPr>
          <p:cNvPr id="8" name="文本框 7"/>
          <p:cNvSpPr txBox="1"/>
          <p:nvPr/>
        </p:nvSpPr>
        <p:spPr>
          <a:xfrm>
            <a:off x="1068705" y="1002030"/>
            <a:ext cx="4064000" cy="368300"/>
          </a:xfrm>
          <a:prstGeom prst="rect">
            <a:avLst/>
          </a:prstGeom>
          <a:noFill/>
        </p:spPr>
        <p:txBody>
          <a:bodyPr wrap="square" rtlCol="0">
            <a:spAutoFit/>
          </a:bodyPr>
          <a:p>
            <a:r>
              <a:rPr lang="zh-CN" altLang="en-US">
                <a:sym typeface="+mn-ea"/>
              </a:rPr>
              <a:t>第二步：如何使用</a:t>
            </a:r>
            <a:r>
              <a:rPr lang="en-US" altLang="zh-CN">
                <a:sym typeface="+mn-ea"/>
              </a:rPr>
              <a:t>CareTAI</a:t>
            </a:r>
            <a:r>
              <a:rPr lang="zh-CN" altLang="en-US">
                <a:sym typeface="+mn-ea"/>
              </a:rPr>
              <a:t>进行评估</a:t>
            </a:r>
            <a:endParaRPr lang="zh-CN" altLang="en-US"/>
          </a:p>
        </p:txBody>
      </p:sp>
      <p:sp>
        <p:nvSpPr>
          <p:cNvPr id="9" name="文本框 8"/>
          <p:cNvSpPr txBox="1"/>
          <p:nvPr/>
        </p:nvSpPr>
        <p:spPr>
          <a:xfrm>
            <a:off x="932180" y="1816735"/>
            <a:ext cx="10261600" cy="3882390"/>
          </a:xfrm>
          <a:prstGeom prst="rect">
            <a:avLst/>
          </a:prstGeom>
          <a:noFill/>
        </p:spPr>
        <p:txBody>
          <a:bodyPr wrap="square" rtlCol="0">
            <a:noAutofit/>
          </a:bodyPr>
          <a:p>
            <a:endParaRPr lang="zh-CN" altLang="en-US"/>
          </a:p>
        </p:txBody>
      </p:sp>
      <p:sp>
        <p:nvSpPr>
          <p:cNvPr id="5" name="文本框 4"/>
          <p:cNvSpPr txBox="1"/>
          <p:nvPr/>
        </p:nvSpPr>
        <p:spPr>
          <a:xfrm>
            <a:off x="556260" y="1529080"/>
            <a:ext cx="11209655" cy="4272915"/>
          </a:xfrm>
          <a:prstGeom prst="rect">
            <a:avLst/>
          </a:prstGeom>
          <a:noFill/>
        </p:spPr>
        <p:txBody>
          <a:bodyPr wrap="square" rtlCol="0">
            <a:noAutofit/>
          </a:bodyPr>
          <a:p>
            <a:endParaRPr lang="zh-CN" altLang="en-US"/>
          </a:p>
        </p:txBody>
      </p:sp>
      <p:pic>
        <p:nvPicPr>
          <p:cNvPr id="6" name="图片 5"/>
          <p:cNvPicPr>
            <a:picLocks noChangeAspect="1"/>
          </p:cNvPicPr>
          <p:nvPr/>
        </p:nvPicPr>
        <p:blipFill>
          <a:blip r:embed="rId7"/>
          <a:stretch>
            <a:fillRect/>
          </a:stretch>
        </p:blipFill>
        <p:spPr>
          <a:xfrm>
            <a:off x="534035" y="1605280"/>
            <a:ext cx="9683750" cy="4787900"/>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sp>
        <p:nvSpPr>
          <p:cNvPr id="8" name="文本框 7"/>
          <p:cNvSpPr txBox="1"/>
          <p:nvPr/>
        </p:nvSpPr>
        <p:spPr>
          <a:xfrm>
            <a:off x="1068705" y="1002030"/>
            <a:ext cx="4064000" cy="368300"/>
          </a:xfrm>
          <a:prstGeom prst="rect">
            <a:avLst/>
          </a:prstGeom>
          <a:noFill/>
        </p:spPr>
        <p:txBody>
          <a:bodyPr wrap="square" rtlCol="0">
            <a:spAutoFit/>
          </a:bodyPr>
          <a:p>
            <a:r>
              <a:rPr lang="zh-CN" altLang="en-US">
                <a:sym typeface="+mn-ea"/>
              </a:rPr>
              <a:t>第二步：如何使用</a:t>
            </a:r>
            <a:r>
              <a:rPr lang="en-US" altLang="zh-CN">
                <a:sym typeface="+mn-ea"/>
              </a:rPr>
              <a:t>CareTAI</a:t>
            </a:r>
            <a:r>
              <a:rPr lang="zh-CN" altLang="en-US">
                <a:sym typeface="+mn-ea"/>
              </a:rPr>
              <a:t>进行评估</a:t>
            </a:r>
            <a:endParaRPr lang="zh-CN" altLang="en-US"/>
          </a:p>
        </p:txBody>
      </p:sp>
      <p:sp>
        <p:nvSpPr>
          <p:cNvPr id="9" name="文本框 8"/>
          <p:cNvSpPr txBox="1"/>
          <p:nvPr/>
        </p:nvSpPr>
        <p:spPr>
          <a:xfrm>
            <a:off x="932180" y="1816735"/>
            <a:ext cx="10261600" cy="3882390"/>
          </a:xfrm>
          <a:prstGeom prst="rect">
            <a:avLst/>
          </a:prstGeom>
          <a:noFill/>
        </p:spPr>
        <p:txBody>
          <a:bodyPr wrap="square" rtlCol="0">
            <a:noAutofit/>
          </a:bodyPr>
          <a:p>
            <a:endParaRPr lang="zh-CN" altLang="en-US"/>
          </a:p>
        </p:txBody>
      </p:sp>
      <p:sp>
        <p:nvSpPr>
          <p:cNvPr id="5" name="文本框 4"/>
          <p:cNvSpPr txBox="1"/>
          <p:nvPr/>
        </p:nvSpPr>
        <p:spPr>
          <a:xfrm>
            <a:off x="556260" y="1529080"/>
            <a:ext cx="11209655" cy="4272915"/>
          </a:xfrm>
          <a:prstGeom prst="rect">
            <a:avLst/>
          </a:prstGeom>
          <a:noFill/>
        </p:spPr>
        <p:txBody>
          <a:bodyPr wrap="square" rtlCol="0">
            <a:noAutofit/>
          </a:bodyPr>
          <a:p>
            <a:endParaRPr lang="zh-CN" altLang="en-US"/>
          </a:p>
        </p:txBody>
      </p:sp>
      <p:pic>
        <p:nvPicPr>
          <p:cNvPr id="6" name="图片 5"/>
          <p:cNvPicPr>
            <a:picLocks noChangeAspect="1"/>
          </p:cNvPicPr>
          <p:nvPr/>
        </p:nvPicPr>
        <p:blipFill>
          <a:blip r:embed="rId7"/>
          <a:stretch>
            <a:fillRect/>
          </a:stretch>
        </p:blipFill>
        <p:spPr>
          <a:xfrm>
            <a:off x="556260" y="1689735"/>
            <a:ext cx="10132695" cy="4951095"/>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sp>
        <p:nvSpPr>
          <p:cNvPr id="8" name="文本框 7"/>
          <p:cNvSpPr txBox="1"/>
          <p:nvPr/>
        </p:nvSpPr>
        <p:spPr>
          <a:xfrm>
            <a:off x="1068705" y="1002030"/>
            <a:ext cx="4064000" cy="368300"/>
          </a:xfrm>
          <a:prstGeom prst="rect">
            <a:avLst/>
          </a:prstGeom>
          <a:noFill/>
        </p:spPr>
        <p:txBody>
          <a:bodyPr wrap="square" rtlCol="0">
            <a:spAutoFit/>
          </a:bodyPr>
          <a:p>
            <a:r>
              <a:rPr lang="zh-CN" altLang="en-US">
                <a:sym typeface="+mn-ea"/>
              </a:rPr>
              <a:t>第二步：如何使用</a:t>
            </a:r>
            <a:r>
              <a:rPr lang="en-US" altLang="zh-CN">
                <a:sym typeface="+mn-ea"/>
              </a:rPr>
              <a:t>CareTAI</a:t>
            </a:r>
            <a:r>
              <a:rPr lang="zh-CN" altLang="en-US">
                <a:sym typeface="+mn-ea"/>
              </a:rPr>
              <a:t>进行评估</a:t>
            </a:r>
            <a:endParaRPr lang="zh-CN" altLang="en-US"/>
          </a:p>
        </p:txBody>
      </p:sp>
      <p:sp>
        <p:nvSpPr>
          <p:cNvPr id="9" name="文本框 8"/>
          <p:cNvSpPr txBox="1"/>
          <p:nvPr/>
        </p:nvSpPr>
        <p:spPr>
          <a:xfrm>
            <a:off x="932180" y="1816735"/>
            <a:ext cx="10261600" cy="3882390"/>
          </a:xfrm>
          <a:prstGeom prst="rect">
            <a:avLst/>
          </a:prstGeom>
          <a:noFill/>
        </p:spPr>
        <p:txBody>
          <a:bodyPr wrap="square" rtlCol="0">
            <a:noAutofit/>
          </a:bodyPr>
          <a:p>
            <a:endParaRPr lang="zh-CN" altLang="en-US"/>
          </a:p>
        </p:txBody>
      </p:sp>
      <p:sp>
        <p:nvSpPr>
          <p:cNvPr id="5" name="文本框 4"/>
          <p:cNvSpPr txBox="1"/>
          <p:nvPr/>
        </p:nvSpPr>
        <p:spPr>
          <a:xfrm>
            <a:off x="556260" y="1529080"/>
            <a:ext cx="11209655" cy="4272915"/>
          </a:xfrm>
          <a:prstGeom prst="rect">
            <a:avLst/>
          </a:prstGeom>
          <a:noFill/>
        </p:spPr>
        <p:txBody>
          <a:bodyPr wrap="square" rtlCol="0">
            <a:noAutofit/>
          </a:bodyPr>
          <a:p>
            <a:endParaRPr lang="zh-CN" altLang="en-US"/>
          </a:p>
        </p:txBody>
      </p:sp>
      <p:pic>
        <p:nvPicPr>
          <p:cNvPr id="6" name="图片 5"/>
          <p:cNvPicPr>
            <a:picLocks noChangeAspect="1"/>
          </p:cNvPicPr>
          <p:nvPr/>
        </p:nvPicPr>
        <p:blipFill>
          <a:blip r:embed="rId7"/>
          <a:stretch>
            <a:fillRect/>
          </a:stretch>
        </p:blipFill>
        <p:spPr>
          <a:xfrm>
            <a:off x="808990" y="1605280"/>
            <a:ext cx="8852535" cy="4737735"/>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sp>
        <p:nvSpPr>
          <p:cNvPr id="8" name="文本框 7"/>
          <p:cNvSpPr txBox="1"/>
          <p:nvPr/>
        </p:nvSpPr>
        <p:spPr>
          <a:xfrm>
            <a:off x="1068705" y="1002030"/>
            <a:ext cx="4064000" cy="368300"/>
          </a:xfrm>
          <a:prstGeom prst="rect">
            <a:avLst/>
          </a:prstGeom>
          <a:noFill/>
        </p:spPr>
        <p:txBody>
          <a:bodyPr wrap="square" rtlCol="0">
            <a:spAutoFit/>
          </a:bodyPr>
          <a:p>
            <a:r>
              <a:rPr lang="zh-CN" altLang="en-US">
                <a:sym typeface="+mn-ea"/>
              </a:rPr>
              <a:t>第二步：如何使用</a:t>
            </a:r>
            <a:r>
              <a:rPr lang="en-US" altLang="zh-CN">
                <a:sym typeface="+mn-ea"/>
              </a:rPr>
              <a:t>CareTAI</a:t>
            </a:r>
            <a:r>
              <a:rPr lang="zh-CN" altLang="en-US">
                <a:sym typeface="+mn-ea"/>
              </a:rPr>
              <a:t>进行评估</a:t>
            </a:r>
            <a:endParaRPr lang="zh-CN" altLang="en-US"/>
          </a:p>
        </p:txBody>
      </p:sp>
      <p:sp>
        <p:nvSpPr>
          <p:cNvPr id="9" name="文本框 8"/>
          <p:cNvSpPr txBox="1"/>
          <p:nvPr/>
        </p:nvSpPr>
        <p:spPr>
          <a:xfrm>
            <a:off x="932180" y="1816735"/>
            <a:ext cx="10261600" cy="3882390"/>
          </a:xfrm>
          <a:prstGeom prst="rect">
            <a:avLst/>
          </a:prstGeom>
          <a:noFill/>
        </p:spPr>
        <p:txBody>
          <a:bodyPr wrap="square" rtlCol="0">
            <a:noAutofit/>
          </a:bodyPr>
          <a:p>
            <a:endParaRPr lang="zh-CN" altLang="en-US"/>
          </a:p>
        </p:txBody>
      </p:sp>
      <p:sp>
        <p:nvSpPr>
          <p:cNvPr id="5" name="文本框 4"/>
          <p:cNvSpPr txBox="1"/>
          <p:nvPr/>
        </p:nvSpPr>
        <p:spPr>
          <a:xfrm>
            <a:off x="556260" y="1529080"/>
            <a:ext cx="11209655" cy="4272915"/>
          </a:xfrm>
          <a:prstGeom prst="rect">
            <a:avLst/>
          </a:prstGeom>
          <a:noFill/>
        </p:spPr>
        <p:txBody>
          <a:bodyPr wrap="square" rtlCol="0">
            <a:noAutofit/>
          </a:bodyPr>
          <a:p>
            <a:endParaRPr lang="zh-CN" altLang="en-US"/>
          </a:p>
        </p:txBody>
      </p:sp>
      <p:pic>
        <p:nvPicPr>
          <p:cNvPr id="12" name="图片 11"/>
          <p:cNvPicPr>
            <a:picLocks noChangeAspect="1"/>
          </p:cNvPicPr>
          <p:nvPr/>
        </p:nvPicPr>
        <p:blipFill>
          <a:blip r:embed="rId7"/>
          <a:stretch>
            <a:fillRect/>
          </a:stretch>
        </p:blipFill>
        <p:spPr>
          <a:xfrm>
            <a:off x="932180" y="1696720"/>
            <a:ext cx="8648065" cy="4805045"/>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0" y="542290"/>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sp>
        <p:nvSpPr>
          <p:cNvPr id="8" name="文本框 7"/>
          <p:cNvSpPr txBox="1"/>
          <p:nvPr/>
        </p:nvSpPr>
        <p:spPr>
          <a:xfrm>
            <a:off x="1068705" y="1002030"/>
            <a:ext cx="4064000" cy="368300"/>
          </a:xfrm>
          <a:prstGeom prst="rect">
            <a:avLst/>
          </a:prstGeom>
          <a:noFill/>
        </p:spPr>
        <p:txBody>
          <a:bodyPr wrap="square" rtlCol="0">
            <a:spAutoFit/>
          </a:bodyPr>
          <a:p>
            <a:r>
              <a:rPr lang="zh-CN" altLang="en-US">
                <a:sym typeface="+mn-ea"/>
              </a:rPr>
              <a:t>第二步：如何使用</a:t>
            </a:r>
            <a:r>
              <a:rPr lang="en-US" altLang="zh-CN">
                <a:sym typeface="+mn-ea"/>
              </a:rPr>
              <a:t>CareTAI</a:t>
            </a:r>
            <a:r>
              <a:rPr lang="zh-CN" altLang="en-US">
                <a:sym typeface="+mn-ea"/>
              </a:rPr>
              <a:t>进行评估</a:t>
            </a:r>
            <a:endParaRPr lang="zh-CN" altLang="en-US"/>
          </a:p>
        </p:txBody>
      </p:sp>
      <p:sp>
        <p:nvSpPr>
          <p:cNvPr id="9" name="文本框 8"/>
          <p:cNvSpPr txBox="1"/>
          <p:nvPr/>
        </p:nvSpPr>
        <p:spPr>
          <a:xfrm>
            <a:off x="932180" y="1816735"/>
            <a:ext cx="10261600" cy="3882390"/>
          </a:xfrm>
          <a:prstGeom prst="rect">
            <a:avLst/>
          </a:prstGeom>
          <a:noFill/>
        </p:spPr>
        <p:txBody>
          <a:bodyPr wrap="square" rtlCol="0">
            <a:noAutofit/>
          </a:bodyPr>
          <a:p>
            <a:endParaRPr lang="zh-CN" altLang="en-US"/>
          </a:p>
        </p:txBody>
      </p:sp>
      <p:sp>
        <p:nvSpPr>
          <p:cNvPr id="5" name="文本框 4"/>
          <p:cNvSpPr txBox="1"/>
          <p:nvPr/>
        </p:nvSpPr>
        <p:spPr>
          <a:xfrm>
            <a:off x="556260" y="1529080"/>
            <a:ext cx="11209655" cy="4272915"/>
          </a:xfrm>
          <a:prstGeom prst="rect">
            <a:avLst/>
          </a:prstGeom>
          <a:noFill/>
        </p:spPr>
        <p:txBody>
          <a:bodyPr wrap="square" rtlCol="0">
            <a:noAutofit/>
          </a:bodyPr>
          <a:p>
            <a:endParaRPr lang="zh-CN" alt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endCxn id="6" idx="1"/>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sp>
        <p:nvSpPr>
          <p:cNvPr id="8" name="文本框 7"/>
          <p:cNvSpPr txBox="1"/>
          <p:nvPr/>
        </p:nvSpPr>
        <p:spPr>
          <a:xfrm>
            <a:off x="1270635" y="1017905"/>
            <a:ext cx="4064000" cy="368300"/>
          </a:xfrm>
          <a:prstGeom prst="rect">
            <a:avLst/>
          </a:prstGeom>
          <a:noFill/>
        </p:spPr>
        <p:txBody>
          <a:bodyPr wrap="square" rtlCol="0">
            <a:spAutoFit/>
          </a:bodyPr>
          <a:p>
            <a:r>
              <a:rPr lang="zh-CN" altLang="en-US"/>
              <a:t>不同评估填写示范及</a:t>
            </a:r>
            <a:r>
              <a:rPr lang="zh-CN" altLang="en-US"/>
              <a:t>视频</a:t>
            </a:r>
            <a:endParaRPr lang="zh-CN" altLang="en-US"/>
          </a:p>
        </p:txBody>
      </p:sp>
      <p:sp>
        <p:nvSpPr>
          <p:cNvPr id="9" name="文本框 8"/>
          <p:cNvSpPr txBox="1"/>
          <p:nvPr/>
        </p:nvSpPr>
        <p:spPr>
          <a:xfrm>
            <a:off x="932180" y="1816735"/>
            <a:ext cx="10261600" cy="3882390"/>
          </a:xfrm>
          <a:prstGeom prst="rect">
            <a:avLst/>
          </a:prstGeom>
          <a:noFill/>
        </p:spPr>
        <p:txBody>
          <a:bodyPr wrap="square" rtlCol="0">
            <a:noAutofit/>
          </a:bodyPr>
          <a:p>
            <a:endParaRPr lang="zh-CN" alt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sp>
        <p:nvSpPr>
          <p:cNvPr id="3" name="文本框 2"/>
          <p:cNvSpPr txBox="1"/>
          <p:nvPr/>
        </p:nvSpPr>
        <p:spPr>
          <a:xfrm>
            <a:off x="1061720" y="987425"/>
            <a:ext cx="4064000" cy="368300"/>
          </a:xfrm>
          <a:prstGeom prst="rect">
            <a:avLst/>
          </a:prstGeom>
          <a:noFill/>
        </p:spPr>
        <p:txBody>
          <a:bodyPr wrap="square" rtlCol="0">
            <a:spAutoFit/>
          </a:bodyPr>
          <a:p>
            <a:r>
              <a:rPr lang="zh-CN" altLang="en-US"/>
              <a:t>关于CareTai</a:t>
            </a:r>
            <a:endParaRPr lang="zh-CN" altLang="en-US"/>
          </a:p>
        </p:txBody>
      </p:sp>
      <p:sp>
        <p:nvSpPr>
          <p:cNvPr id="4" name="文本框 3"/>
          <p:cNvSpPr txBox="1"/>
          <p:nvPr/>
        </p:nvSpPr>
        <p:spPr>
          <a:xfrm>
            <a:off x="962025" y="1581785"/>
            <a:ext cx="10393045" cy="4164965"/>
          </a:xfrm>
          <a:prstGeom prst="rect">
            <a:avLst/>
          </a:prstGeom>
          <a:noFill/>
        </p:spPr>
        <p:txBody>
          <a:bodyPr wrap="square" rtlCol="0">
            <a:noAutofit/>
          </a:bodyPr>
          <a:p>
            <a:r>
              <a:rPr lang="zh-CN" altLang="en-US" sz="2000"/>
              <a:t>CareTAI课程本位评估系统根据不同的评估情况灵活的设置评估操作的方式，既能够全面的评估儿童的技能，使得所推出的计划更匹配儿童目前的教育需要，又能节省时间，便于评估师进行评估操作。</a:t>
            </a:r>
            <a:endParaRPr lang="zh-CN" altLang="en-US" sz="20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sp>
        <p:nvSpPr>
          <p:cNvPr id="3" name="文本框 2"/>
          <p:cNvSpPr txBox="1"/>
          <p:nvPr/>
        </p:nvSpPr>
        <p:spPr>
          <a:xfrm>
            <a:off x="1244600" y="989330"/>
            <a:ext cx="4064000" cy="368300"/>
          </a:xfrm>
          <a:prstGeom prst="rect">
            <a:avLst/>
          </a:prstGeom>
          <a:noFill/>
        </p:spPr>
        <p:txBody>
          <a:bodyPr wrap="square" rtlCol="0">
            <a:spAutoFit/>
          </a:bodyPr>
          <a:p>
            <a:r>
              <a:rPr lang="zh-CN" altLang="en-US"/>
              <a:t>关于CareTai</a:t>
            </a:r>
            <a:endParaRPr lang="zh-CN" altLang="en-US"/>
          </a:p>
        </p:txBody>
      </p:sp>
      <p:sp>
        <p:nvSpPr>
          <p:cNvPr id="4" name="文本框 3"/>
          <p:cNvSpPr txBox="1"/>
          <p:nvPr/>
        </p:nvSpPr>
        <p:spPr>
          <a:xfrm>
            <a:off x="962025" y="1581785"/>
            <a:ext cx="10239375" cy="4231005"/>
          </a:xfrm>
          <a:prstGeom prst="rect">
            <a:avLst/>
          </a:prstGeom>
          <a:noFill/>
        </p:spPr>
        <p:txBody>
          <a:bodyPr wrap="square" rtlCol="0">
            <a:noAutofit/>
          </a:bodyPr>
          <a:p>
            <a:r>
              <a:rPr lang="zh-CN" altLang="en-US"/>
              <a:t>CareTAI课程本位评估系统评估结束后可生成儿童的评估报告，包括每个技能领域技能得分的视觉图表，以及每个领域技能得分的详细描述，并根据评估结果推出个别化的教学计划。</a:t>
            </a:r>
            <a:endParaRPr lang="zh-CN" altLang="en-US"/>
          </a:p>
        </p:txBody>
      </p:sp>
      <p:pic>
        <p:nvPicPr>
          <p:cNvPr id="5" name="图片 4"/>
          <p:cNvPicPr>
            <a:picLocks noChangeAspect="1"/>
          </p:cNvPicPr>
          <p:nvPr>
            <p:custDataLst>
              <p:tags r:id="rId5"/>
            </p:custDataLst>
          </p:nvPr>
        </p:nvPicPr>
        <p:blipFill>
          <a:blip r:embed="rId6"/>
          <a:stretch>
            <a:fillRect/>
          </a:stretch>
        </p:blipFill>
        <p:spPr>
          <a:xfrm>
            <a:off x="822960" y="2634615"/>
            <a:ext cx="7956550" cy="3456305"/>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32180" y="363220"/>
            <a:ext cx="1523365" cy="384810"/>
          </a:xfrm>
          <a:prstGeom prst="rect">
            <a:avLst/>
          </a:prstGeom>
        </p:spPr>
      </p:pic>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2"/>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1323320" y="5962650"/>
            <a:ext cx="812165" cy="811530"/>
          </a:xfrm>
          <a:prstGeom prst="rect">
            <a:avLst/>
          </a:prstGeom>
        </p:spPr>
      </p:pic>
      <p:cxnSp>
        <p:nvCxnSpPr>
          <p:cNvPr id="2" name="直接连接符 1"/>
          <p:cNvCxnSpPr/>
          <p:nvPr userDrawn="1">
            <p:custDataLst>
              <p:tags r:id="rId5"/>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endCxn id="6" idx="1"/>
          </p:cNvCxnSpPr>
          <p:nvPr userDrawn="1">
            <p:custDataLst>
              <p:tags r:id="rId6"/>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308735" y="1181735"/>
            <a:ext cx="4064000" cy="368300"/>
          </a:xfrm>
          <a:prstGeom prst="rect">
            <a:avLst/>
          </a:prstGeom>
          <a:noFill/>
        </p:spPr>
        <p:txBody>
          <a:bodyPr wrap="square" rtlCol="0">
            <a:spAutoFit/>
          </a:bodyPr>
          <a:p>
            <a:r>
              <a:rPr lang="zh-CN" altLang="en-US"/>
              <a:t>课程本位评估填写示范</a:t>
            </a:r>
            <a:r>
              <a:rPr lang="zh-CN" altLang="en-US"/>
              <a:t>视频</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sp>
        <p:nvSpPr>
          <p:cNvPr id="3" name="文本框 2"/>
          <p:cNvSpPr txBox="1"/>
          <p:nvPr/>
        </p:nvSpPr>
        <p:spPr>
          <a:xfrm>
            <a:off x="548005" y="1096010"/>
            <a:ext cx="4064000" cy="368300"/>
          </a:xfrm>
          <a:prstGeom prst="rect">
            <a:avLst/>
          </a:prstGeom>
          <a:noFill/>
        </p:spPr>
        <p:txBody>
          <a:bodyPr wrap="square" rtlCol="0">
            <a:spAutoFit/>
          </a:bodyPr>
          <a:p>
            <a:r>
              <a:rPr lang="zh-CN" altLang="en-US"/>
              <a:t>什么是课程本位</a:t>
            </a:r>
            <a:r>
              <a:rPr lang="zh-CN" altLang="en-US"/>
              <a:t>评估</a:t>
            </a:r>
            <a:endParaRPr lang="zh-CN" altLang="en-US"/>
          </a:p>
        </p:txBody>
      </p:sp>
      <p:sp>
        <p:nvSpPr>
          <p:cNvPr id="4" name="文本框 3"/>
          <p:cNvSpPr txBox="1"/>
          <p:nvPr/>
        </p:nvSpPr>
        <p:spPr>
          <a:xfrm>
            <a:off x="767715" y="1732915"/>
            <a:ext cx="10757535" cy="3835400"/>
          </a:xfrm>
          <a:prstGeom prst="rect">
            <a:avLst/>
          </a:prstGeom>
          <a:noFill/>
        </p:spPr>
        <p:txBody>
          <a:bodyPr wrap="square" rtlCol="0">
            <a:noAutofit/>
          </a:bodyPr>
          <a:p>
            <a:r>
              <a:rPr lang="zh-CN" altLang="en-US"/>
              <a:t>塔克(Tucker,1987)认为,任何以实际上课的课程内容为依据,来评估学生技能发展的程序，都可称为课程本位评估。</a:t>
            </a:r>
            <a:endParaRPr lang="zh-CN" altLang="en-US"/>
          </a:p>
          <a:p>
            <a:r>
              <a:rPr lang="zh-CN" altLang="en-US"/>
              <a:t>同时还指出课程本位评估具有三个基本条件：</a:t>
            </a:r>
            <a:endParaRPr lang="zh-CN" altLang="en-US"/>
          </a:p>
          <a:p>
            <a:r>
              <a:rPr lang="en-US" altLang="zh-CN"/>
              <a:t>1</a:t>
            </a:r>
            <a:r>
              <a:rPr lang="zh-CN" altLang="en-US"/>
              <a:t>）测验材料选自学生的课程</a:t>
            </a:r>
            <a:endParaRPr lang="zh-CN" altLang="en-US"/>
          </a:p>
          <a:p>
            <a:r>
              <a:rPr lang="en-US" altLang="zh-CN"/>
              <a:t>2</a:t>
            </a:r>
            <a:r>
              <a:rPr lang="zh-CN" altLang="en-US"/>
              <a:t>）必须经常性且重复地施测</a:t>
            </a:r>
            <a:endParaRPr lang="zh-CN" altLang="en-US"/>
          </a:p>
          <a:p>
            <a:r>
              <a:rPr lang="en-US" altLang="zh-CN"/>
              <a:t>3</a:t>
            </a:r>
            <a:r>
              <a:rPr lang="zh-CN" altLang="en-US"/>
              <a:t>）测验的结果要用来作教育上的决定。</a:t>
            </a:r>
            <a:endParaRPr lang="zh-CN" altLang="en-US"/>
          </a:p>
          <a:p>
            <a:endParaRPr lang="zh-CN" altLang="en-US"/>
          </a:p>
          <a:p>
            <a:endParaRPr lang="zh-CN" altLang="en-US"/>
          </a:p>
          <a:p>
            <a:r>
              <a:rPr lang="zh-CN" altLang="en-US"/>
              <a:t>塞尔维亚和塞蒂克(Salvia&amp;Yssedyke,1990)也认为,课程本位评估是以学生在现有课程内容中的持续表现来决定其教学需求的一种程序。</a:t>
            </a:r>
            <a:endParaRPr lang="zh-CN"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5"/>
            </p:custDataLst>
          </p:nvPr>
        </p:nvCxnSpPr>
        <p:spPr>
          <a:xfrm>
            <a:off x="14224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sp>
        <p:nvSpPr>
          <p:cNvPr id="5" name="文本框 4"/>
          <p:cNvSpPr txBox="1"/>
          <p:nvPr/>
        </p:nvSpPr>
        <p:spPr>
          <a:xfrm>
            <a:off x="1155065" y="1143000"/>
            <a:ext cx="4064000" cy="368300"/>
          </a:xfrm>
          <a:prstGeom prst="rect">
            <a:avLst/>
          </a:prstGeom>
          <a:noFill/>
        </p:spPr>
        <p:txBody>
          <a:bodyPr wrap="square" rtlCol="0">
            <a:spAutoFit/>
          </a:bodyPr>
          <a:p>
            <a:r>
              <a:rPr lang="zh-CN" altLang="en-US"/>
              <a:t>其他评估及自评</a:t>
            </a:r>
            <a:r>
              <a:rPr lang="zh-CN" altLang="en-US"/>
              <a:t>量表</a:t>
            </a:r>
            <a:endParaRPr lang="zh-CN" altLang="en-US"/>
          </a:p>
        </p:txBody>
      </p:sp>
      <p:pic>
        <p:nvPicPr>
          <p:cNvPr id="6" name="其他评估">
            <a:hlinkClick r:id="" action="ppaction://media"/>
          </p:cNvPr>
          <p:cNvPicPr/>
          <p:nvPr>
            <a:videoFile r:link="rId7"/>
            <p:extLst>
              <p:ext uri="{DAA4B4D4-6D71-4841-9C94-3DE7FCFB9230}">
                <p14:media xmlns:p14="http://schemas.microsoft.com/office/powerpoint/2010/main" r:embed="rId8"/>
              </p:ext>
            </p:extLst>
            <p:custDataLst>
              <p:tags r:id="rId9"/>
            </p:custDataLst>
          </p:nvPr>
        </p:nvPicPr>
        <p:blipFill>
          <a:blip r:embed="rId10"/>
          <a:stretch>
            <a:fillRect/>
          </a:stretch>
        </p:blipFill>
        <p:spPr>
          <a:xfrm>
            <a:off x="778510" y="1733550"/>
            <a:ext cx="9457055" cy="4104005"/>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6"/>
                </p:tgtEl>
              </p:cMediaNode>
            </p:vide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32180" y="363220"/>
            <a:ext cx="1523365" cy="384810"/>
          </a:xfrm>
          <a:prstGeom prst="rect">
            <a:avLst/>
          </a:prstGeom>
        </p:spPr>
      </p:pic>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2"/>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1323320" y="5962650"/>
            <a:ext cx="812165" cy="811530"/>
          </a:xfrm>
          <a:prstGeom prst="rect">
            <a:avLst/>
          </a:prstGeom>
        </p:spPr>
      </p:pic>
      <p:cxnSp>
        <p:nvCxnSpPr>
          <p:cNvPr id="2" name="直接连接符 1"/>
          <p:cNvCxnSpPr/>
          <p:nvPr userDrawn="1">
            <p:custDataLst>
              <p:tags r:id="rId5"/>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endCxn id="6" idx="1"/>
          </p:cNvCxnSpPr>
          <p:nvPr userDrawn="1">
            <p:custDataLst>
              <p:tags r:id="rId6"/>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科睿单独logo"/>
          <p:cNvPicPr>
            <a:picLocks noChangeAspect="1"/>
          </p:cNvPicPr>
          <p:nvPr/>
        </p:nvPicPr>
        <p:blipFill>
          <a:blip r:embed="rId1"/>
          <a:stretch>
            <a:fillRect/>
          </a:stretch>
        </p:blipFill>
        <p:spPr>
          <a:xfrm>
            <a:off x="0" y="5134610"/>
            <a:ext cx="1709420" cy="1723390"/>
          </a:xfrm>
          <a:prstGeom prst="rect">
            <a:avLst/>
          </a:prstGeom>
        </p:spPr>
      </p:pic>
      <p:sp>
        <p:nvSpPr>
          <p:cNvPr id="2" name="文本框 1"/>
          <p:cNvSpPr txBox="1"/>
          <p:nvPr/>
        </p:nvSpPr>
        <p:spPr>
          <a:xfrm>
            <a:off x="3618230" y="2499360"/>
            <a:ext cx="5659755" cy="1859280"/>
          </a:xfrm>
          <a:prstGeom prst="rect">
            <a:avLst/>
          </a:prstGeom>
          <a:noFill/>
        </p:spPr>
        <p:txBody>
          <a:bodyPr wrap="square" rtlCol="0">
            <a:noAutofit/>
          </a:bodyPr>
          <a:p>
            <a:r>
              <a:rPr lang="zh-CN" altLang="en-US" sz="7200"/>
              <a:t>谢谢观看</a:t>
            </a:r>
            <a:endParaRPr lang="zh-CN" altLang="en-US" sz="72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932180" y="363220"/>
            <a:ext cx="1523365" cy="384810"/>
          </a:xfrm>
          <a:prstGeom prst="rect">
            <a:avLst/>
          </a:prstGeom>
        </p:spPr>
      </p:pic>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2"/>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1323320" y="5962650"/>
            <a:ext cx="812165" cy="811530"/>
          </a:xfrm>
          <a:prstGeom prst="rect">
            <a:avLst/>
          </a:prstGeom>
        </p:spPr>
      </p:pic>
      <p:cxnSp>
        <p:nvCxnSpPr>
          <p:cNvPr id="2" name="直接连接符 1"/>
          <p:cNvCxnSpPr/>
          <p:nvPr userDrawn="1">
            <p:custDataLst>
              <p:tags r:id="rId5"/>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endCxn id="6" idx="1"/>
          </p:cNvCxnSpPr>
          <p:nvPr userDrawn="1">
            <p:custDataLst>
              <p:tags r:id="rId6"/>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776605" y="970915"/>
            <a:ext cx="4064000" cy="368300"/>
          </a:xfrm>
          <a:prstGeom prst="rect">
            <a:avLst/>
          </a:prstGeom>
          <a:noFill/>
        </p:spPr>
        <p:txBody>
          <a:bodyPr wrap="square" rtlCol="0">
            <a:spAutoFit/>
          </a:bodyPr>
          <a:p>
            <a:r>
              <a:rPr lang="zh-CN" altLang="en-US"/>
              <a:t>课程本位</a:t>
            </a:r>
            <a:r>
              <a:rPr lang="zh-CN" altLang="en-US"/>
              <a:t>评估</a:t>
            </a:r>
            <a:endParaRPr lang="zh-CN" altLang="en-US"/>
          </a:p>
        </p:txBody>
      </p:sp>
      <p:sp>
        <p:nvSpPr>
          <p:cNvPr id="5" name="文本框 4"/>
          <p:cNvSpPr txBox="1"/>
          <p:nvPr/>
        </p:nvSpPr>
        <p:spPr>
          <a:xfrm>
            <a:off x="673100" y="1520825"/>
            <a:ext cx="11014075" cy="4066540"/>
          </a:xfrm>
          <a:prstGeom prst="rect">
            <a:avLst/>
          </a:prstGeom>
          <a:noFill/>
        </p:spPr>
        <p:txBody>
          <a:bodyPr wrap="square" rtlCol="0">
            <a:noAutofit/>
          </a:bodyPr>
          <a:p>
            <a:r>
              <a:rPr lang="en-US" altLang="zh-CN"/>
              <a:t>1</a:t>
            </a:r>
            <a:r>
              <a:rPr lang="zh-CN" altLang="en-US"/>
              <a:t>）着重</a:t>
            </a:r>
            <a:r>
              <a:rPr lang="zh-CN" altLang="en-US"/>
              <a:t>流畅性：着重流畅性的课程本位评估模式(fluency-based CBA model)旨在直接测量学生的进步情况，作为教师长期观察与修正教学的依据。在这一模式中,课程本位测量(curriculum-based measurement,CBM)最具有代表性。这种测量着重于评估速率,测量结果显示出个人在单位时间内正确反应的次数，如某位学生在一分钟时间内答对了二十题数学计算题。许多研究结果认为,这是一种操作简单、信效度令人满意且能够灵敏地反映出学生在短期内进步情况的评估模式。</a:t>
            </a:r>
            <a:endParaRPr lang="zh-CN" altLang="en-US"/>
          </a:p>
          <a:p>
            <a:endParaRPr lang="zh-CN" altLang="en-US"/>
          </a:p>
          <a:p>
            <a:endParaRPr lang="zh-CN" altLang="en-US"/>
          </a:p>
          <a:p>
            <a:r>
              <a:rPr lang="en-US" altLang="zh-CN"/>
              <a:t>2</a:t>
            </a:r>
            <a:r>
              <a:rPr lang="zh-CN" altLang="en-US"/>
              <a:t>）着重</a:t>
            </a:r>
            <a:r>
              <a:rPr lang="zh-CN" altLang="en-US"/>
              <a:t>准确性：着重正确性的课程本位评估模式(accuracy-basedCBAmodel)目的在于检查教材内容相对于个别学生的难易程度作为挑选教材和分组教学的依据。这一模式着重于计算比例，例如答对题数相对于答错题数的比例答对题数相对于总题数的百分比。</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9892030" y="5972810"/>
            <a:ext cx="1103630" cy="776605"/>
            <a:chOff x="165" y="0"/>
            <a:chExt cx="1738" cy="1223"/>
          </a:xfrm>
        </p:grpSpPr>
        <p:pic>
          <p:nvPicPr>
            <p:cNvPr id="7" name="图片 6" descr="科睿特教公众号二维码"/>
            <p:cNvPicPr>
              <a:picLocks noChangeAspect="1"/>
            </p:cNvPicPr>
            <p:nvPr/>
          </p:nvPicPr>
          <p:blipFill>
            <a:blip r:embed="rId1"/>
            <a:stretch>
              <a:fillRect/>
            </a:stretch>
          </p:blipFill>
          <p:spPr>
            <a:xfrm>
              <a:off x="706" y="13"/>
              <a:ext cx="1197" cy="1197"/>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1013440" y="5972810"/>
            <a:ext cx="252730" cy="776605"/>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1323320" y="5962650"/>
            <a:ext cx="812165" cy="811530"/>
          </a:xfrm>
          <a:prstGeom prst="rect">
            <a:avLst/>
          </a:prstGeom>
        </p:spPr>
      </p:pic>
      <p:cxnSp>
        <p:nvCxnSpPr>
          <p:cNvPr id="2" name="直接连接符 1"/>
          <p:cNvCxnSpPr/>
          <p:nvPr userDrawn="1">
            <p:custDataLst>
              <p:tags r:id="rId4"/>
            </p:custDataLst>
          </p:nvPr>
        </p:nvCxnSpPr>
        <p:spPr>
          <a:xfrm>
            <a:off x="2520950" y="555625"/>
            <a:ext cx="967105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endCxn id="6" idx="1"/>
          </p:cNvCxnSpPr>
          <p:nvPr userDrawn="1">
            <p:custDataLst>
              <p:tags r:id="rId5"/>
            </p:custDataLst>
          </p:nvPr>
        </p:nvCxnSpPr>
        <p:spPr>
          <a:xfrm>
            <a:off x="0" y="555625"/>
            <a:ext cx="932180" cy="0"/>
          </a:xfrm>
          <a:prstGeom prst="line">
            <a:avLst/>
          </a:prstGeom>
          <a:ln>
            <a:solidFill>
              <a:srgbClr val="5DB8C5"/>
            </a:solidFill>
          </a:ln>
        </p:spPr>
        <p:style>
          <a:lnRef idx="1">
            <a:schemeClr val="accent1"/>
          </a:lnRef>
          <a:fillRef idx="0">
            <a:schemeClr val="accent1"/>
          </a:fillRef>
          <a:effectRef idx="0">
            <a:schemeClr val="accent1"/>
          </a:effectRef>
          <a:fontRef idx="minor">
            <a:schemeClr val="tx1"/>
          </a:fontRef>
        </p:style>
      </p:cxnSp>
      <p:pic>
        <p:nvPicPr>
          <p:cNvPr id="4" name="图片 3" descr="科睿教育横板"/>
          <p:cNvPicPr>
            <a:picLocks noChangeAspect="1"/>
          </p:cNvPicPr>
          <p:nvPr/>
        </p:nvPicPr>
        <p:blipFill>
          <a:blip r:embed="rId6"/>
          <a:stretch>
            <a:fillRect/>
          </a:stretch>
        </p:blipFill>
        <p:spPr>
          <a:xfrm>
            <a:off x="932180" y="317500"/>
            <a:ext cx="1589405" cy="449580"/>
          </a:xfrm>
          <a:prstGeom prst="rect">
            <a:avLst/>
          </a:prstGeom>
        </p:spPr>
      </p:pic>
      <p:sp>
        <p:nvSpPr>
          <p:cNvPr id="5" name="文本框 4"/>
          <p:cNvSpPr txBox="1"/>
          <p:nvPr/>
        </p:nvSpPr>
        <p:spPr>
          <a:xfrm>
            <a:off x="782955" y="1118235"/>
            <a:ext cx="4064000" cy="368300"/>
          </a:xfrm>
          <a:prstGeom prst="rect">
            <a:avLst/>
          </a:prstGeom>
          <a:noFill/>
        </p:spPr>
        <p:txBody>
          <a:bodyPr wrap="square" rtlCol="0">
            <a:spAutoFit/>
          </a:bodyPr>
          <a:p>
            <a:r>
              <a:rPr lang="zh-CN" altLang="en-US"/>
              <a:t>课程本位评估</a:t>
            </a:r>
            <a:r>
              <a:rPr lang="zh-CN" altLang="en-US"/>
              <a:t>优点</a:t>
            </a:r>
            <a:endParaRPr lang="zh-CN" altLang="en-US"/>
          </a:p>
        </p:txBody>
      </p:sp>
      <p:sp>
        <p:nvSpPr>
          <p:cNvPr id="9" name="文本框 8"/>
          <p:cNvSpPr txBox="1"/>
          <p:nvPr/>
        </p:nvSpPr>
        <p:spPr>
          <a:xfrm>
            <a:off x="1130300" y="1744345"/>
            <a:ext cx="10455910" cy="3508375"/>
          </a:xfrm>
          <a:prstGeom prst="rect">
            <a:avLst/>
          </a:prstGeom>
          <a:noFill/>
        </p:spPr>
        <p:txBody>
          <a:bodyPr wrap="square" rtlCol="0">
            <a:noAutofit/>
          </a:bodyPr>
          <a:p>
            <a:r>
              <a:rPr lang="en-US" altLang="zh-CN"/>
              <a:t>1.</a:t>
            </a:r>
            <a:r>
              <a:rPr lang="zh-CN" altLang="en-US"/>
              <a:t>所评估的内容，就是孩子常规需要掌握的内容。</a:t>
            </a:r>
            <a:endParaRPr lang="zh-CN" altLang="en-US"/>
          </a:p>
          <a:p>
            <a:endParaRPr lang="zh-CN" altLang="en-US"/>
          </a:p>
          <a:p>
            <a:r>
              <a:rPr lang="en-US" altLang="zh-CN"/>
              <a:t>2.</a:t>
            </a:r>
            <a:r>
              <a:rPr lang="zh-CN" altLang="en-US"/>
              <a:t>给了孩子技能目标，评估出来孩子哪里不会，就直接教授</a:t>
            </a:r>
            <a:r>
              <a:rPr lang="zh-CN" altLang="en-US"/>
              <a:t>哪里。</a:t>
            </a:r>
            <a:endParaRPr lang="zh-CN" altLang="en-US"/>
          </a:p>
          <a:p>
            <a:endParaRPr lang="zh-CN" altLang="en-US"/>
          </a:p>
          <a:p>
            <a:r>
              <a:rPr lang="en-US" altLang="zh-CN"/>
              <a:t>3.</a:t>
            </a:r>
            <a:r>
              <a:rPr lang="zh-CN" altLang="en-US"/>
              <a:t>能够快速</a:t>
            </a:r>
            <a:r>
              <a:rPr lang="zh-CN" altLang="en-US"/>
              <a:t>查漏补缺。</a:t>
            </a:r>
            <a:endParaRPr lang="zh-CN" altLang="en-US"/>
          </a:p>
          <a:p>
            <a:endParaRPr lang="zh-CN" altLang="en-US"/>
          </a:p>
          <a:p>
            <a:r>
              <a:rPr lang="en-US" altLang="zh-CN"/>
              <a:t>4.</a:t>
            </a:r>
            <a:r>
              <a:rPr lang="zh-CN" altLang="en-US"/>
              <a:t>能够丰富评估孩子的学习</a:t>
            </a:r>
            <a:r>
              <a:rPr lang="zh-CN" altLang="en-US"/>
              <a:t>进度。</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28905" y="116205"/>
            <a:ext cx="2070100" cy="523240"/>
          </a:xfrm>
          <a:prstGeom prst="rect">
            <a:avLst/>
          </a:prstGeom>
        </p:spPr>
      </p:pic>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2"/>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3"/>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4"/>
            <a:stretch>
              <a:fillRect/>
            </a:stretch>
          </p:blipFill>
          <p:spPr>
            <a:xfrm>
              <a:off x="17885" y="9520"/>
              <a:ext cx="1348" cy="1347"/>
            </a:xfrm>
            <a:prstGeom prst="rect">
              <a:avLst/>
            </a:prstGeom>
          </p:spPr>
        </p:pic>
      </p:grpSp>
      <p:sp>
        <p:nvSpPr>
          <p:cNvPr id="2" name="文本框 1"/>
          <p:cNvSpPr txBox="1"/>
          <p:nvPr/>
        </p:nvSpPr>
        <p:spPr>
          <a:xfrm>
            <a:off x="901700" y="839470"/>
            <a:ext cx="4064000" cy="368300"/>
          </a:xfrm>
          <a:prstGeom prst="rect">
            <a:avLst/>
          </a:prstGeom>
          <a:noFill/>
        </p:spPr>
        <p:txBody>
          <a:bodyPr wrap="square" rtlCol="0">
            <a:spAutoFit/>
          </a:bodyPr>
          <a:p>
            <a:r>
              <a:rPr lang="zh-CN" altLang="en-US"/>
              <a:t>特殊教育的课程本位评估</a:t>
            </a:r>
            <a:r>
              <a:rPr lang="zh-CN" altLang="en-US"/>
              <a:t>有哪些</a:t>
            </a:r>
            <a:endParaRPr lang="zh-CN" altLang="en-US"/>
          </a:p>
        </p:txBody>
      </p:sp>
      <p:sp>
        <p:nvSpPr>
          <p:cNvPr id="3" name="文本框 2"/>
          <p:cNvSpPr txBox="1"/>
          <p:nvPr/>
        </p:nvSpPr>
        <p:spPr>
          <a:xfrm>
            <a:off x="419735" y="1302385"/>
            <a:ext cx="11306175" cy="5105400"/>
          </a:xfrm>
          <a:prstGeom prst="rect">
            <a:avLst/>
          </a:prstGeom>
          <a:noFill/>
        </p:spPr>
        <p:txBody>
          <a:bodyPr wrap="square" rtlCol="0">
            <a:noAutofit/>
          </a:bodyPr>
          <a:p>
            <a:r>
              <a:rPr lang="en-US" altLang="zh-CN"/>
              <a:t>1.VB</a:t>
            </a:r>
            <a:r>
              <a:rPr lang="zh-CN" altLang="en-US"/>
              <a:t>：侧重</a:t>
            </a:r>
            <a:r>
              <a:rPr lang="zh-CN" altLang="en-US"/>
              <a:t>语言</a:t>
            </a:r>
            <a:endParaRPr lang="zh-CN" altLang="en-US"/>
          </a:p>
          <a:p>
            <a:r>
              <a:rPr lang="en-US" altLang="zh-CN"/>
              <a:t>2.ABLLS-R</a:t>
            </a:r>
            <a:r>
              <a:rPr lang="zh-CN" altLang="en-US"/>
              <a:t>：项目之间会有</a:t>
            </a:r>
            <a:r>
              <a:rPr lang="zh-CN" altLang="en-US"/>
              <a:t>跳跃</a:t>
            </a:r>
            <a:endParaRPr lang="zh-CN" altLang="en-US"/>
          </a:p>
          <a:p>
            <a:endParaRPr lang="zh-CN" altLang="en-US"/>
          </a:p>
          <a:p>
            <a:r>
              <a:rPr lang="zh-CN" altLang="en-US"/>
              <a:t>科睿课程本位评估：侧重心理理论</a:t>
            </a:r>
            <a:r>
              <a:rPr lang="zh-CN" altLang="en-US"/>
              <a:t>评估。</a:t>
            </a:r>
            <a:endParaRPr lang="zh-CN" altLang="en-US"/>
          </a:p>
          <a:p>
            <a:endParaRPr lang="zh-CN" altLang="en-US"/>
          </a:p>
          <a:p>
            <a:r>
              <a:rPr lang="zh-CN" altLang="en-US"/>
              <a:t>1.  全面覆盖核心技能评估</a:t>
            </a:r>
            <a:endParaRPr lang="zh-CN" altLang="en-US"/>
          </a:p>
          <a:p>
            <a:endParaRPr lang="zh-CN" altLang="en-US"/>
          </a:p>
          <a:p>
            <a:r>
              <a:rPr lang="zh-CN" altLang="en-US"/>
              <a:t>2.  灵活化的评估操作方式</a:t>
            </a:r>
            <a:endParaRPr lang="zh-CN" altLang="en-US"/>
          </a:p>
          <a:p>
            <a:endParaRPr lang="zh-CN" altLang="en-US"/>
          </a:p>
          <a:p>
            <a:r>
              <a:rPr lang="zh-CN" altLang="en-US"/>
              <a:t>3.  技能水平的视觉化展示</a:t>
            </a:r>
            <a:endParaRPr lang="zh-CN" altLang="en-US"/>
          </a:p>
          <a:p>
            <a:endParaRPr lang="zh-CN" altLang="en-US"/>
          </a:p>
          <a:p>
            <a:r>
              <a:rPr lang="zh-CN" altLang="en-US"/>
              <a:t>4.  详细具体的技能评估分析</a:t>
            </a:r>
            <a:endParaRPr lang="zh-CN" altLang="en-US"/>
          </a:p>
          <a:p>
            <a:endParaRPr lang="zh-CN" altLang="en-US"/>
          </a:p>
          <a:p>
            <a:r>
              <a:rPr lang="zh-CN" altLang="en-US"/>
              <a:t>5.  简单、快捷的使用操作步骤</a:t>
            </a:r>
            <a:endParaRPr lang="zh-CN" altLang="en-US"/>
          </a:p>
          <a:p>
            <a:endParaRPr lang="zh-CN" altLang="en-US"/>
          </a:p>
          <a:p>
            <a:r>
              <a:rPr lang="zh-CN" altLang="en-US"/>
              <a:t>6.  适配度更高的个别化教学计划</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sp>
        <p:nvSpPr>
          <p:cNvPr id="3" name="文本框 2"/>
          <p:cNvSpPr txBox="1"/>
          <p:nvPr/>
        </p:nvSpPr>
        <p:spPr>
          <a:xfrm>
            <a:off x="962025" y="806450"/>
            <a:ext cx="4064000" cy="460375"/>
          </a:xfrm>
          <a:prstGeom prst="rect">
            <a:avLst/>
          </a:prstGeom>
          <a:noFill/>
        </p:spPr>
        <p:txBody>
          <a:bodyPr wrap="square" rtlCol="0">
            <a:spAutoFit/>
          </a:bodyPr>
          <a:p>
            <a:r>
              <a:rPr lang="zh-CN" altLang="en-US" sz="2400"/>
              <a:t>关于CareTai</a:t>
            </a:r>
            <a:endParaRPr lang="zh-CN" altLang="en-US" sz="2400"/>
          </a:p>
        </p:txBody>
      </p:sp>
      <p:sp>
        <p:nvSpPr>
          <p:cNvPr id="4" name="文本框 3"/>
          <p:cNvSpPr txBox="1"/>
          <p:nvPr/>
        </p:nvSpPr>
        <p:spPr>
          <a:xfrm>
            <a:off x="962025" y="1581785"/>
            <a:ext cx="9190990" cy="4288155"/>
          </a:xfrm>
          <a:prstGeom prst="rect">
            <a:avLst/>
          </a:prstGeom>
          <a:noFill/>
        </p:spPr>
        <p:txBody>
          <a:bodyPr wrap="square" rtlCol="0">
            <a:noAutofit/>
          </a:bodyPr>
          <a:p>
            <a:r>
              <a:rPr lang="zh-CN" altLang="en-US" sz="2000"/>
              <a:t>CareTAI课程本位评估是一项以课程内容为导向的教学评估系统。</a:t>
            </a:r>
            <a:endParaRPr lang="zh-CN" altLang="en-US" sz="2000"/>
          </a:p>
          <a:p>
            <a:endParaRPr lang="zh-CN" altLang="en-US" sz="2000"/>
          </a:p>
          <a:p>
            <a:r>
              <a:rPr lang="zh-CN" altLang="en-US" sz="2000"/>
              <a:t>CareTAI课程本位评估可将评估项目直接转换为教学目标，旨在快速、精准的评估儿童具体技能的缺失，满足儿童的特殊教育需要，实现更加个性化教学。</a:t>
            </a:r>
            <a:endParaRPr lang="zh-CN" altLang="en-US" sz="20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9900920" y="5936615"/>
            <a:ext cx="2230120" cy="855345"/>
            <a:chOff x="15721" y="9520"/>
            <a:chExt cx="3512" cy="1347"/>
          </a:xfrm>
        </p:grpSpPr>
        <p:grpSp>
          <p:nvGrpSpPr>
            <p:cNvPr id="11" name="组合 10"/>
            <p:cNvGrpSpPr/>
            <p:nvPr/>
          </p:nvGrpSpPr>
          <p:grpSpPr>
            <a:xfrm>
              <a:off x="15721" y="9577"/>
              <a:ext cx="1763" cy="1222"/>
              <a:chOff x="165" y="0"/>
              <a:chExt cx="1763" cy="1222"/>
            </a:xfrm>
          </p:grpSpPr>
          <p:pic>
            <p:nvPicPr>
              <p:cNvPr id="7" name="图片 6" descr="科睿特教公众号二维码"/>
              <p:cNvPicPr>
                <a:picLocks noChangeAspect="1"/>
              </p:cNvPicPr>
              <p:nvPr/>
            </p:nvPicPr>
            <p:blipFill>
              <a:blip r:embed="rId1"/>
              <a:stretch>
                <a:fillRect/>
              </a:stretch>
            </p:blipFill>
            <p:spPr>
              <a:xfrm>
                <a:off x="706" y="0"/>
                <a:ext cx="1223" cy="1223"/>
              </a:xfrm>
              <a:prstGeom prst="rect">
                <a:avLst/>
              </a:prstGeom>
            </p:spPr>
          </p:pic>
          <p:sp>
            <p:nvSpPr>
              <p:cNvPr id="10" name="文本框 9"/>
              <p:cNvSpPr txBox="1"/>
              <p:nvPr/>
            </p:nvSpPr>
            <p:spPr>
              <a:xfrm>
                <a:off x="165" y="0"/>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科睿教育</a:t>
                </a:r>
                <a:endParaRPr lang="zh-CN" altLang="en-US" sz="1200">
                  <a:solidFill>
                    <a:srgbClr val="5DB8C5"/>
                  </a:solidFill>
                  <a:latin typeface="楷体" panose="02010609060101010101" charset="-122"/>
                  <a:ea typeface="楷体" panose="02010609060101010101" charset="-122"/>
                </a:endParaRPr>
              </a:p>
            </p:txBody>
          </p:sp>
        </p:grpSp>
        <p:sp>
          <p:nvSpPr>
            <p:cNvPr id="14" name="文本框 13"/>
            <p:cNvSpPr txBox="1"/>
            <p:nvPr>
              <p:custDataLst>
                <p:tags r:id="rId2"/>
              </p:custDataLst>
            </p:nvPr>
          </p:nvSpPr>
          <p:spPr>
            <a:xfrm>
              <a:off x="17487" y="9577"/>
              <a:ext cx="398" cy="1223"/>
            </a:xfrm>
            <a:prstGeom prst="rect">
              <a:avLst/>
            </a:prstGeom>
            <a:noFill/>
          </p:spPr>
          <p:txBody>
            <a:bodyPr wrap="square" rtlCol="0" anchor="t">
              <a:noAutofit/>
            </a:bodyPr>
            <a:p>
              <a:r>
                <a:rPr lang="zh-CN" altLang="en-US" sz="1200">
                  <a:solidFill>
                    <a:srgbClr val="5DB8C5"/>
                  </a:solidFill>
                  <a:latin typeface="楷体" panose="02010609060101010101" charset="-122"/>
                  <a:ea typeface="楷体" panose="02010609060101010101" charset="-122"/>
                </a:rPr>
                <a:t>客服微信</a:t>
              </a:r>
              <a:endParaRPr lang="zh-CN" altLang="en-US" sz="1200">
                <a:solidFill>
                  <a:srgbClr val="5DB8C5"/>
                </a:solidFill>
                <a:latin typeface="楷体" panose="02010609060101010101" charset="-122"/>
                <a:ea typeface="楷体" panose="02010609060101010101" charset="-122"/>
              </a:endParaRPr>
            </a:p>
          </p:txBody>
        </p:sp>
        <p:pic>
          <p:nvPicPr>
            <p:cNvPr id="15" name="图片 14" descr="周玉客服二维码"/>
            <p:cNvPicPr>
              <a:picLocks noChangeAspect="1"/>
            </p:cNvPicPr>
            <p:nvPr/>
          </p:nvPicPr>
          <p:blipFill>
            <a:blip r:embed="rId3"/>
            <a:stretch>
              <a:fillRect/>
            </a:stretch>
          </p:blipFill>
          <p:spPr>
            <a:xfrm>
              <a:off x="17885" y="9520"/>
              <a:ext cx="1348" cy="1347"/>
            </a:xfrm>
            <a:prstGeom prst="rect">
              <a:avLst/>
            </a:prstGeom>
          </p:spPr>
        </p:pic>
      </p:grpSp>
      <p:pic>
        <p:nvPicPr>
          <p:cNvPr id="2" name="图片 1" descr="科睿教育横板"/>
          <p:cNvPicPr>
            <a:picLocks noChangeAspect="1"/>
          </p:cNvPicPr>
          <p:nvPr/>
        </p:nvPicPr>
        <p:blipFill>
          <a:blip r:embed="rId4"/>
          <a:stretch>
            <a:fillRect/>
          </a:stretch>
        </p:blipFill>
        <p:spPr>
          <a:xfrm>
            <a:off x="297815" y="127000"/>
            <a:ext cx="1900555" cy="537845"/>
          </a:xfrm>
          <a:prstGeom prst="rect">
            <a:avLst/>
          </a:prstGeom>
        </p:spPr>
      </p:pic>
      <p:sp>
        <p:nvSpPr>
          <p:cNvPr id="3" name="文本框 2"/>
          <p:cNvSpPr txBox="1"/>
          <p:nvPr/>
        </p:nvSpPr>
        <p:spPr>
          <a:xfrm>
            <a:off x="1244600" y="989330"/>
            <a:ext cx="4064000" cy="368300"/>
          </a:xfrm>
          <a:prstGeom prst="rect">
            <a:avLst/>
          </a:prstGeom>
          <a:noFill/>
        </p:spPr>
        <p:txBody>
          <a:bodyPr wrap="square" rtlCol="0">
            <a:spAutoFit/>
          </a:bodyPr>
          <a:p>
            <a:r>
              <a:rPr lang="zh-CN" altLang="en-US"/>
              <a:t>关于CareTai</a:t>
            </a:r>
            <a:endParaRPr lang="zh-CN" altLang="en-US"/>
          </a:p>
        </p:txBody>
      </p:sp>
      <p:sp>
        <p:nvSpPr>
          <p:cNvPr id="4" name="文本框 3"/>
          <p:cNvSpPr txBox="1"/>
          <p:nvPr/>
        </p:nvSpPr>
        <p:spPr>
          <a:xfrm>
            <a:off x="962025" y="1581785"/>
            <a:ext cx="9190990" cy="4288155"/>
          </a:xfrm>
          <a:prstGeom prst="rect">
            <a:avLst/>
          </a:prstGeom>
          <a:noFill/>
        </p:spPr>
        <p:txBody>
          <a:bodyPr wrap="square" rtlCol="0">
            <a:noAutofit/>
          </a:bodyPr>
          <a:p>
            <a:r>
              <a:rPr lang="zh-CN" altLang="en-US"/>
              <a:t>CareTAI课程本位评估系统延续了CareTAI特殊儿童早期技能筛查评估量表中对应的年龄里程碑阶段的划分。拓展了每个里程碑评估的条目。</a:t>
            </a:r>
            <a:endParaRPr lang="zh-CN" altLang="en-US"/>
          </a:p>
          <a:p>
            <a:endParaRPr lang="zh-CN" altLang="en-US"/>
          </a:p>
          <a:p>
            <a:r>
              <a:rPr lang="zh-CN" altLang="en-US"/>
              <a:t>并参考《孤独症儿童康复服务》团体标准《语言行为里程碑评估及安置程序，VB-MAPP》、</a:t>
            </a:r>
            <a:endParaRPr lang="zh-CN" altLang="en-US"/>
          </a:p>
          <a:p>
            <a:endParaRPr lang="zh-CN" altLang="en-US"/>
          </a:p>
          <a:p>
            <a:r>
              <a:rPr lang="zh-CN" altLang="en-US"/>
              <a:t>基本语言和学习技能评估(Assessment of Basic Language and Learning Skills,ABLLS)、</a:t>
            </a:r>
            <a:endParaRPr lang="zh-CN" altLang="en-US"/>
          </a:p>
          <a:p>
            <a:endParaRPr lang="zh-CN" altLang="en-US"/>
          </a:p>
          <a:p>
            <a:r>
              <a:rPr lang="zh-CN" altLang="en-US"/>
              <a:t>PEAK（Promoting the Emergence of Advanced Knowledge）、</a:t>
            </a:r>
            <a:endParaRPr lang="zh-CN" altLang="en-US"/>
          </a:p>
          <a:p>
            <a:endParaRPr lang="zh-CN" altLang="en-US"/>
          </a:p>
          <a:p>
            <a:r>
              <a:rPr lang="zh-CN" altLang="en-US"/>
              <a:t>《自闭症儿童发展本位行为评估系统》</a:t>
            </a:r>
            <a:r>
              <a:rPr lang="zh-CN" altLang="en-US"/>
              <a:t>等多种诊断量表和评估工具撰写而成。</a:t>
            </a:r>
            <a:endParaRPr lang="zh-CN" altLang="en-US"/>
          </a:p>
        </p:txBody>
      </p:sp>
    </p:spTree>
  </p:cSld>
  <p:clrMapOvr>
    <a:masterClrMapping/>
  </p:clrMapOvr>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MEDIACOVER_FLAG" val="1"/>
  <p:tag name="KSO_WM_UNIT_MEDIACOVER_BTN_STATE" val="1"/>
  <p:tag name="KSO_WM_UNIT_MEDIACOVER_BTNRECT" val="7098*2883*696*696"/>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COMMONDATA" val="eyJoZGlkIjoiODkxYzdkZGM4MGU4NjY5OGFkNzJiOWNiM2M3MDc2NzIifQ=="/>
  <p:tag name="commondata" val="eyJoZGlkIjoiZTRjNjhmZWNiMjdkZWNhNzg3N2ZhN2FkYzNkMjQzMWMifQ=="/>
  <p:tag name="resource_record_key" val="{&quot;70&quot;:[3312191,3312221]}"/>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2_7*l_h_i*1_2_2"/>
  <p:tag name="KSO_WM_TEMPLATE_CATEGORY" val="diagram"/>
  <p:tag name="KSO_WM_TEMPLATE_INDEX" val="20230922"/>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UNIT_FILL_FORE_SCHEMECOLOR_INDEX" val="5"/>
  <p:tag name="KSO_WM_DIAGRAM_MAX_ITEMCNT" val="8"/>
  <p:tag name="KSO_WM_DIAGRAM_MIN_ITEMCNT" val="2"/>
  <p:tag name="KSO_WM_DIAGRAM_VIRTUALLY_FRAME" val="{&quot;height&quot;:352.7,&quot;width&quot;:808.4459135370455}"/>
  <p:tag name="KSO_WM_DIAGRAM_COLOR_MATCH_VALUE" val="{&quot;shape&quot;:{&quot;fill&quot;:{&quot;gradient&quot;:[{&quot;brightness&quot;:0,&quot;colorType&quot;:2,&quot;pos&quot;:0,&quot;rgb&quot;:&quot;#376fff&quot;,&quot;transparency&quot;:1},{&quot;brightness&quot;:0,&quot;colorType&quot;:1,&quot;foreColorIndex&quot;:5,&quot;pos&quot;:0.5899999737739563,&quot;transparency&quot;:1},{&quot;brightness&quot;:0,&quot;colorType&quot;:1,&quot;foreColorIndex&quot;:5,&quot;pos&quot;:1,&quot;transparency&quot;:0.879999995231628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2_7*l_h_a*1_2_1"/>
  <p:tag name="KSO_WM_TEMPLATE_CATEGORY" val="diagram"/>
  <p:tag name="KSO_WM_TEMPLATE_INDEX" val="20230922"/>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添加标题"/>
  <p:tag name="KSO_WM_UNIT_TEXT_FILL_FORE_SCHEMECOLOR_INDEX" val="5"/>
  <p:tag name="KSO_WM_DIAGRAM_MAX_ITEMCNT" val="8"/>
  <p:tag name="KSO_WM_DIAGRAM_MIN_ITEMCNT" val="2"/>
  <p:tag name="KSO_WM_DIAGRAM_VIRTUALLY_FRAME" val="{&quot;height&quot;:352.7,&quot;width&quot;:808.4459135370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2_7*l_h_f*1_2_1"/>
  <p:tag name="KSO_WM_TEMPLATE_CATEGORY" val="diagram"/>
  <p:tag name="KSO_WM_TEMPLATE_INDEX" val="20230922"/>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PRESET_TEXT" val="此处输入你的智能图形项正文"/>
  <p:tag name="KSO_WM_DIAGRAM_MAX_ITEMCNT" val="8"/>
  <p:tag name="KSO_WM_DIAGRAM_MIN_ITEMCNT" val="2"/>
  <p:tag name="KSO_WM_DIAGRAM_VIRTUALLY_FRAME" val="{&quot;height&quot;:352.7,&quot;width&quot;:808.4459135370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2_7*l_h_i*1_1_2"/>
  <p:tag name="KSO_WM_TEMPLATE_CATEGORY" val="diagram"/>
  <p:tag name="KSO_WM_TEMPLATE_INDEX" val="2023092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UNIT_FILL_FORE_SCHEMECOLOR_INDEX" val="5"/>
  <p:tag name="KSO_WM_DIAGRAM_MAX_ITEMCNT" val="8"/>
  <p:tag name="KSO_WM_DIAGRAM_MIN_ITEMCNT" val="2"/>
  <p:tag name="KSO_WM_DIAGRAM_VIRTUALLY_FRAME" val="{&quot;height&quot;:352.7,&quot;width&quot;:808.4459135370455}"/>
  <p:tag name="KSO_WM_DIAGRAM_COLOR_MATCH_VALUE" val="{&quot;shape&quot;:{&quot;fill&quot;:{&quot;gradient&quot;:[{&quot;brightness&quot;:0,&quot;colorType&quot;:2,&quot;pos&quot;:0,&quot;rgb&quot;:&quot;#376fff&quot;,&quot;transparency&quot;:1},{&quot;brightness&quot;:0,&quot;colorType&quot;:1,&quot;foreColorIndex&quot;:5,&quot;pos&quot;:0.5899999737739563,&quot;transparency&quot;:1},{&quot;brightness&quot;:0,&quot;colorType&quot;:1,&quot;foreColorIndex&quot;:5,&quot;pos&quot;:1,&quot;transparency&quot;:0.879999995231628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2_7*l_h_f*1_1_1"/>
  <p:tag name="KSO_WM_TEMPLATE_CATEGORY" val="diagram"/>
  <p:tag name="KSO_WM_TEMPLATE_INDEX" val="20230922"/>
  <p:tag name="KSO_WM_UNIT_LAYERLEVEL" val="1_1_1"/>
  <p:tag name="KSO_WM_TAG_VERSION" val="3.0"/>
  <p:tag name="KSO_WM_UNIT_SUBTYPE" val="a"/>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此处输入你的智能图形项正文"/>
  <p:tag name="KSO_WM_DIAGRAM_MAX_ITEMCNT" val="8"/>
  <p:tag name="KSO_WM_DIAGRAM_MIN_ITEMCNT" val="2"/>
  <p:tag name="KSO_WM_DIAGRAM_VIRTUALLY_FRAME" val="{&quot;height&quot;:352.7,&quot;width&quot;:808.4459135370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2_7*l_h_i*1_4_2"/>
  <p:tag name="KSO_WM_TEMPLATE_CATEGORY" val="diagram"/>
  <p:tag name="KSO_WM_TEMPLATE_INDEX" val="20230922"/>
  <p:tag name="KSO_WM_UNIT_LAYERLEVEL" val="1_1_1"/>
  <p:tag name="KSO_WM_TAG_VERSION" val="3.0"/>
  <p:tag name="KSO_WM_DIAGRAM_GROUP_CODE" val="l1-1"/>
  <p:tag name="KSO_WM_UNIT_TYPE" val="l_h_i"/>
  <p:tag name="KSO_WM_UNIT_INDEX" val="1_4_2"/>
  <p:tag name="KSO_WM_DIAGRAM_VERSION" val="3"/>
  <p:tag name="KSO_WM_DIAGRAM_COLOR_TRICK" val="1"/>
  <p:tag name="KSO_WM_DIAGRAM_COLOR_TEXT_CAN_REMOVE" val="n"/>
  <p:tag name="KSO_WM_UNIT_FILL_FORE_SCHEMECOLOR_INDEX" val="5"/>
  <p:tag name="KSO_WM_DIAGRAM_MAX_ITEMCNT" val="8"/>
  <p:tag name="KSO_WM_DIAGRAM_MIN_ITEMCNT" val="2"/>
  <p:tag name="KSO_WM_DIAGRAM_VIRTUALLY_FRAME" val="{&quot;height&quot;:352.7,&quot;width&quot;:808.4459135370455}"/>
  <p:tag name="KSO_WM_DIAGRAM_COLOR_MATCH_VALUE" val="{&quot;shape&quot;:{&quot;fill&quot;:{&quot;gradient&quot;:[{&quot;brightness&quot;:0,&quot;colorType&quot;:2,&quot;pos&quot;:0,&quot;rgb&quot;:&quot;#376fff&quot;,&quot;transparency&quot;:1},{&quot;brightness&quot;:0,&quot;colorType&quot;:1,&quot;foreColorIndex&quot;:5,&quot;pos&quot;:0.5899999737739563,&quot;transparency&quot;:1},{&quot;brightness&quot;:0,&quot;colorType&quot;:1,&quot;foreColorIndex&quot;:5,&quot;pos&quot;:1,&quot;transparency&quot;:0.879999995231628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2_7*l_h_a*1_4_1"/>
  <p:tag name="KSO_WM_TEMPLATE_CATEGORY" val="diagram"/>
  <p:tag name="KSO_WM_TEMPLATE_INDEX" val="20230922"/>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12"/>
  <p:tag name="KSO_WM_UNIT_PRESET_TEXT" val="添加标题"/>
  <p:tag name="KSO_WM_UNIT_TEXT_FILL_FORE_SCHEMECOLOR_INDEX" val="5"/>
  <p:tag name="KSO_WM_DIAGRAM_MAX_ITEMCNT" val="8"/>
  <p:tag name="KSO_WM_DIAGRAM_MIN_ITEMCNT" val="2"/>
  <p:tag name="KSO_WM_DIAGRAM_VIRTUALLY_FRAME" val="{&quot;height&quot;:352.7,&quot;width&quot;:808.4459135370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2_7*l_h_f*1_4_1"/>
  <p:tag name="KSO_WM_TEMPLATE_CATEGORY" val="diagram"/>
  <p:tag name="KSO_WM_TEMPLATE_INDEX" val="20230922"/>
  <p:tag name="KSO_WM_UNIT_LAYERLEVEL" val="1_1_1"/>
  <p:tag name="KSO_WM_TAG_VERSION" val="3.0"/>
  <p:tag name="KSO_WM_UNIT_SUBTYPE" val="a"/>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PRESET_TEXT" val="此处输入你的智能图形项正文"/>
  <p:tag name="KSO_WM_DIAGRAM_MAX_ITEMCNT" val="8"/>
  <p:tag name="KSO_WM_DIAGRAM_MIN_ITEMCNT" val="2"/>
  <p:tag name="KSO_WM_DIAGRAM_VIRTUALLY_FRAME" val="{&quot;height&quot;:352.7,&quot;width&quot;:808.4459135370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2_7*l_h_i*1_3_2"/>
  <p:tag name="KSO_WM_TEMPLATE_CATEGORY" val="diagram"/>
  <p:tag name="KSO_WM_TEMPLATE_INDEX" val="20230922"/>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UNIT_FILL_FORE_SCHEMECOLOR_INDEX" val="5"/>
  <p:tag name="KSO_WM_DIAGRAM_MAX_ITEMCNT" val="8"/>
  <p:tag name="KSO_WM_DIAGRAM_MIN_ITEMCNT" val="2"/>
  <p:tag name="KSO_WM_DIAGRAM_VIRTUALLY_FRAME" val="{&quot;height&quot;:352.7,&quot;width&quot;:808.4459135370455}"/>
  <p:tag name="KSO_WM_DIAGRAM_COLOR_MATCH_VALUE" val="{&quot;shape&quot;:{&quot;fill&quot;:{&quot;gradient&quot;:[{&quot;brightness&quot;:0,&quot;colorType&quot;:2,&quot;pos&quot;:0,&quot;rgb&quot;:&quot;#376fff&quot;,&quot;transparency&quot;:1},{&quot;brightness&quot;:0,&quot;colorType&quot;:1,&quot;foreColorIndex&quot;:5,&quot;pos&quot;:0.5899999737739563,&quot;transparency&quot;:1},{&quot;brightness&quot;:0,&quot;colorType&quot;:1,&quot;foreColorIndex&quot;:5,&quot;pos&quot;:1,&quot;transparency&quot;:0.879999995231628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2_7*l_h_a*1_3_1"/>
  <p:tag name="KSO_WM_TEMPLATE_CATEGORY" val="diagram"/>
  <p:tag name="KSO_WM_TEMPLATE_INDEX" val="20230922"/>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PRESET_TEXT" val="添加标题"/>
  <p:tag name="KSO_WM_UNIT_TEXT_FILL_FORE_SCHEMECOLOR_INDEX" val="5"/>
  <p:tag name="KSO_WM_DIAGRAM_MAX_ITEMCNT" val="8"/>
  <p:tag name="KSO_WM_DIAGRAM_MIN_ITEMCNT" val="2"/>
  <p:tag name="KSO_WM_DIAGRAM_VIRTUALLY_FRAME" val="{&quot;height&quot;:352.7,&quot;width&quot;:808.4459135370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2_7*l_h_f*1_3_1"/>
  <p:tag name="KSO_WM_TEMPLATE_CATEGORY" val="diagram"/>
  <p:tag name="KSO_WM_TEMPLATE_INDEX" val="20230922"/>
  <p:tag name="KSO_WM_UNIT_LAYERLEVEL" val="1_1_1"/>
  <p:tag name="KSO_WM_TAG_VERSION" val="3.0"/>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PRESET_TEXT" val="此处输入你的智能图形项正文"/>
  <p:tag name="KSO_WM_DIAGRAM_MAX_ITEMCNT" val="8"/>
  <p:tag name="KSO_WM_DIAGRAM_MIN_ITEMCNT" val="2"/>
  <p:tag name="KSO_WM_DIAGRAM_VIRTUALLY_FRAME" val="{&quot;height&quot;:352.7,&quot;width&quot;:808.4459135370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i"/>
  <p:tag name="KSO_WM_UNIT_INDEX" val="1_2_1"/>
  <p:tag name="KSO_WM_UNIT_ID" val="diagram20230922_7*l_h_i*1_2_1"/>
  <p:tag name="KSO_WM_TEMPLATE_CATEGORY" val="diagram"/>
  <p:tag name="KSO_WM_TEMPLATE_INDEX" val="2023092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SUBTYPE" val="d"/>
  <p:tag name="KSO_WM_UNIT_PRESET_TEXT" val="2"/>
  <p:tag name="KSO_WM_UNIT_TEXT_FILL_FORE_SCHEMECOLOR_INDEX" val="5"/>
  <p:tag name="KSO_WM_DIAGRAM_MAX_ITEMCNT" val="8"/>
  <p:tag name="KSO_WM_DIAGRAM_MIN_ITEMCNT" val="2"/>
  <p:tag name="KSO_WM_DIAGRAM_VIRTUALLY_FRAME" val="{&quot;height&quot;:352.7,&quot;width&quot;:808.4459135370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2199999988079071,&quot;transparency&quot;:0},{&quot;brightness&quot;:0,&quot;colorType&quot;:1,&quot;foreColorIndex&quot;:5,&quot;pos&quot;:0.6200000047683716,&quot;transparency&quot;:0.5},{&quot;brightness&quot;:0,&quot;colorType&quot;:1,&quot;foreColorIndex&quot;:5,&quot;pos&quot;:0.6399999856948853,&quot;transparency&quot;:1}],&quot;type&quot;:3},&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i"/>
  <p:tag name="KSO_WM_UNIT_INDEX" val="1_1_1"/>
  <p:tag name="KSO_WM_UNIT_ID" val="diagram20230922_7*l_h_i*1_1_1"/>
  <p:tag name="KSO_WM_TEMPLATE_CATEGORY" val="diagram"/>
  <p:tag name="KSO_WM_TEMPLATE_INDEX" val="2023092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SUBTYPE" val="d"/>
  <p:tag name="KSO_WM_UNIT_PRESET_TEXT" val="1"/>
  <p:tag name="KSO_WM_UNIT_TEXT_FILL_FORE_SCHEMECOLOR_INDEX" val="5"/>
  <p:tag name="KSO_WM_DIAGRAM_MAX_ITEMCNT" val="8"/>
  <p:tag name="KSO_WM_DIAGRAM_MIN_ITEMCNT" val="2"/>
  <p:tag name="KSO_WM_DIAGRAM_VIRTUALLY_FRAME" val="{&quot;height&quot;:352.7,&quot;width&quot;:808.4459135370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2199999988079071,&quot;transparency&quot;:0},{&quot;brightness&quot;:0,&quot;colorType&quot;:1,&quot;foreColorIndex&quot;:5,&quot;pos&quot;:0.6200000047683716,&quot;transparency&quot;:0.5},{&quot;brightness&quot;:0,&quot;colorType&quot;:1,&quot;foreColorIndex&quot;:5,&quot;pos&quot;:0.6399999856948853,&quot;transparency&quot;:1}],&quot;type&quot;:3},&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i"/>
  <p:tag name="KSO_WM_UNIT_INDEX" val="1_4_1"/>
  <p:tag name="KSO_WM_UNIT_ID" val="diagram20230922_7*l_h_i*1_4_1"/>
  <p:tag name="KSO_WM_TEMPLATE_CATEGORY" val="diagram"/>
  <p:tag name="KSO_WM_TEMPLATE_INDEX" val="2023092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SUBTYPE" val="d"/>
  <p:tag name="KSO_WM_UNIT_PRESET_TEXT" val="4"/>
  <p:tag name="KSO_WM_UNIT_TEXT_FILL_FORE_SCHEMECOLOR_INDEX" val="5"/>
  <p:tag name="KSO_WM_DIAGRAM_MAX_ITEMCNT" val="8"/>
  <p:tag name="KSO_WM_DIAGRAM_MIN_ITEMCNT" val="2"/>
  <p:tag name="KSO_WM_DIAGRAM_VIRTUALLY_FRAME" val="{&quot;height&quot;:352.7,&quot;width&quot;:808.4459135370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2199999988079071,&quot;transparency&quot;:0},{&quot;brightness&quot;:0,&quot;colorType&quot;:1,&quot;foreColorIndex&quot;:5,&quot;pos&quot;:0.6200000047683716,&quot;transparency&quot;:0.5},{&quot;brightness&quot;:0,&quot;colorType&quot;:1,&quot;foreColorIndex&quot;:5,&quot;pos&quot;:0.6399999856948853,&quot;transparency&quot;:1}],&quot;type&quot;:3},&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i"/>
  <p:tag name="KSO_WM_UNIT_INDEX" val="1_3_1"/>
  <p:tag name="KSO_WM_UNIT_ID" val="diagram20230922_7*l_h_i*1_3_1"/>
  <p:tag name="KSO_WM_TEMPLATE_CATEGORY" val="diagram"/>
  <p:tag name="KSO_WM_TEMPLATE_INDEX" val="2023092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SUBTYPE" val="d"/>
  <p:tag name="KSO_WM_UNIT_PRESET_TEXT" val="3"/>
  <p:tag name="KSO_WM_UNIT_TEXT_FILL_FORE_SCHEMECOLOR_INDEX" val="5"/>
  <p:tag name="KSO_WM_DIAGRAM_MAX_ITEMCNT" val="8"/>
  <p:tag name="KSO_WM_DIAGRAM_MIN_ITEMCNT" val="2"/>
  <p:tag name="KSO_WM_DIAGRAM_VIRTUALLY_FRAME" val="{&quot;height&quot;:352.7,&quot;width&quot;:808.4459135370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2199999988079071,&quot;transparency&quot;:0},{&quot;brightness&quot;:0,&quot;colorType&quot;:1,&quot;foreColorIndex&quot;:5,&quot;pos&quot;:0.6200000047683716,&quot;transparency&quot;:0.5},{&quot;brightness&quot;:0,&quot;colorType&quot;:1,&quot;foreColorIndex&quot;:5,&quot;pos&quot;:0.6399999856948853,&quot;transparency&quot;:1}],&quot;type&quot;:3},&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2_7*l_h_i*1_6_2"/>
  <p:tag name="KSO_WM_TEMPLATE_CATEGORY" val="diagram"/>
  <p:tag name="KSO_WM_TEMPLATE_INDEX" val="20230922"/>
  <p:tag name="KSO_WM_UNIT_LAYERLEVEL" val="1_1_1"/>
  <p:tag name="KSO_WM_TAG_VERSION" val="3.0"/>
  <p:tag name="KSO_WM_DIAGRAM_GROUP_CODE" val="l1-1"/>
  <p:tag name="KSO_WM_UNIT_TYPE" val="l_h_i"/>
  <p:tag name="KSO_WM_UNIT_INDEX" val="1_6_2"/>
  <p:tag name="KSO_WM_DIAGRAM_VERSION" val="3"/>
  <p:tag name="KSO_WM_DIAGRAM_COLOR_TRICK" val="1"/>
  <p:tag name="KSO_WM_DIAGRAM_COLOR_TEXT_CAN_REMOVE" val="n"/>
  <p:tag name="KSO_WM_UNIT_FILL_FORE_SCHEMECOLOR_INDEX" val="5"/>
  <p:tag name="KSO_WM_DIAGRAM_MAX_ITEMCNT" val="8"/>
  <p:tag name="KSO_WM_DIAGRAM_MIN_ITEMCNT" val="2"/>
  <p:tag name="KSO_WM_DIAGRAM_VIRTUALLY_FRAME" val="{&quot;height&quot;:352.7,&quot;width&quot;:808.4459135370455}"/>
  <p:tag name="KSO_WM_DIAGRAM_COLOR_MATCH_VALUE" val="{&quot;shape&quot;:{&quot;fill&quot;:{&quot;gradient&quot;:[{&quot;brightness&quot;:0,&quot;colorType&quot;:2,&quot;pos&quot;:0,&quot;rgb&quot;:&quot;#376fff&quot;,&quot;transparency&quot;:1},{&quot;brightness&quot;:0,&quot;colorType&quot;:1,&quot;foreColorIndex&quot;:5,&quot;pos&quot;:0.5899999737739563,&quot;transparency&quot;:1},{&quot;brightness&quot;:0,&quot;colorType&quot;:1,&quot;foreColorIndex&quot;:5,&quot;pos&quot;:1,&quot;transparency&quot;:0.879999995231628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2_7*l_h_a*1_6_1"/>
  <p:tag name="KSO_WM_TEMPLATE_CATEGORY" val="diagram"/>
  <p:tag name="KSO_WM_TEMPLATE_INDEX" val="20230922"/>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6_1"/>
  <p:tag name="KSO_WM_DIAGRAM_VERSION" val="3"/>
  <p:tag name="KSO_WM_DIAGRAM_COLOR_TRICK" val="1"/>
  <p:tag name="KSO_WM_DIAGRAM_COLOR_TEXT_CAN_REMOVE" val="n"/>
  <p:tag name="KSO_WM_UNIT_PRESET_TEXT" val="添加标题"/>
  <p:tag name="KSO_WM_UNIT_TEXT_FILL_FORE_SCHEMECOLOR_INDEX" val="5"/>
  <p:tag name="KSO_WM_DIAGRAM_MAX_ITEMCNT" val="8"/>
  <p:tag name="KSO_WM_DIAGRAM_MIN_ITEMCNT" val="2"/>
  <p:tag name="KSO_WM_DIAGRAM_VIRTUALLY_FRAME" val="{&quot;height&quot;:352.7,&quot;width&quot;:808.4459135370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2_7*l_h_f*1_6_1"/>
  <p:tag name="KSO_WM_TEMPLATE_CATEGORY" val="diagram"/>
  <p:tag name="KSO_WM_TEMPLATE_INDEX" val="20230922"/>
  <p:tag name="KSO_WM_UNIT_LAYERLEVEL" val="1_1_1"/>
  <p:tag name="KSO_WM_TAG_VERSION" val="3.0"/>
  <p:tag name="KSO_WM_UNIT_SUBTYPE" val="a"/>
  <p:tag name="KSO_WM_UNIT_NOCLEAR" val="0"/>
  <p:tag name="KSO_WM_DIAGRAM_GROUP_CODE" val="l1-1"/>
  <p:tag name="KSO_WM_UNIT_TYPE" val="l_h_f"/>
  <p:tag name="KSO_WM_UNIT_INDEX" val="1_6_1"/>
  <p:tag name="KSO_WM_DIAGRAM_VERSION" val="3"/>
  <p:tag name="KSO_WM_DIAGRAM_COLOR_TRICK" val="1"/>
  <p:tag name="KSO_WM_DIAGRAM_COLOR_TEXT_CAN_REMOVE" val="n"/>
  <p:tag name="KSO_WM_UNIT_PRESET_TEXT" val="此处输入你的智能图形项正文"/>
  <p:tag name="KSO_WM_DIAGRAM_MAX_ITEMCNT" val="8"/>
  <p:tag name="KSO_WM_DIAGRAM_MIN_ITEMCNT" val="2"/>
  <p:tag name="KSO_WM_DIAGRAM_VIRTUALLY_FRAME" val="{&quot;height&quot;:352.7,&quot;width&quot;:808.4459135370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2_7*l_h_i*1_5_2"/>
  <p:tag name="KSO_WM_TEMPLATE_CATEGORY" val="diagram"/>
  <p:tag name="KSO_WM_TEMPLATE_INDEX" val="20230922"/>
  <p:tag name="KSO_WM_UNIT_LAYERLEVEL" val="1_1_1"/>
  <p:tag name="KSO_WM_TAG_VERSION" val="3.0"/>
  <p:tag name="KSO_WM_DIAGRAM_GROUP_CODE" val="l1-1"/>
  <p:tag name="KSO_WM_UNIT_TYPE" val="l_h_i"/>
  <p:tag name="KSO_WM_UNIT_INDEX" val="1_5_2"/>
  <p:tag name="KSO_WM_DIAGRAM_VERSION" val="3"/>
  <p:tag name="KSO_WM_DIAGRAM_COLOR_TRICK" val="1"/>
  <p:tag name="KSO_WM_DIAGRAM_COLOR_TEXT_CAN_REMOVE" val="n"/>
  <p:tag name="KSO_WM_UNIT_FILL_FORE_SCHEMECOLOR_INDEX" val="5"/>
  <p:tag name="KSO_WM_DIAGRAM_MAX_ITEMCNT" val="8"/>
  <p:tag name="KSO_WM_DIAGRAM_MIN_ITEMCNT" val="2"/>
  <p:tag name="KSO_WM_DIAGRAM_VIRTUALLY_FRAME" val="{&quot;height&quot;:352.7,&quot;width&quot;:808.4459135370455}"/>
  <p:tag name="KSO_WM_DIAGRAM_COLOR_MATCH_VALUE" val="{&quot;shape&quot;:{&quot;fill&quot;:{&quot;gradient&quot;:[{&quot;brightness&quot;:0,&quot;colorType&quot;:2,&quot;pos&quot;:0,&quot;rgb&quot;:&quot;#376fff&quot;,&quot;transparency&quot;:1},{&quot;brightness&quot;:0,&quot;colorType&quot;:1,&quot;foreColorIndex&quot;:5,&quot;pos&quot;:0.5899999737739563,&quot;transparency&quot;:1},{&quot;brightness&quot;:0,&quot;colorType&quot;:1,&quot;foreColorIndex&quot;:5,&quot;pos&quot;:1,&quot;transparency&quot;:0.879999995231628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2_7*l_h_a*1_5_1"/>
  <p:tag name="KSO_WM_TEMPLATE_CATEGORY" val="diagram"/>
  <p:tag name="KSO_WM_TEMPLATE_INDEX" val="20230922"/>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5_1"/>
  <p:tag name="KSO_WM_DIAGRAM_VERSION" val="3"/>
  <p:tag name="KSO_WM_DIAGRAM_COLOR_TRICK" val="1"/>
  <p:tag name="KSO_WM_DIAGRAM_COLOR_TEXT_CAN_REMOVE" val="n"/>
  <p:tag name="KSO_WM_UNIT_PRESET_TEXT" val="添加标题"/>
  <p:tag name="KSO_WM_UNIT_TEXT_FILL_FORE_SCHEMECOLOR_INDEX" val="5"/>
  <p:tag name="KSO_WM_DIAGRAM_MAX_ITEMCNT" val="8"/>
  <p:tag name="KSO_WM_DIAGRAM_MIN_ITEMCNT" val="2"/>
  <p:tag name="KSO_WM_DIAGRAM_VIRTUALLY_FRAME" val="{&quot;height&quot;:352.7,&quot;width&quot;:808.4459135370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2_7*l_h_f*1_5_1"/>
  <p:tag name="KSO_WM_TEMPLATE_CATEGORY" val="diagram"/>
  <p:tag name="KSO_WM_TEMPLATE_INDEX" val="20230922"/>
  <p:tag name="KSO_WM_UNIT_LAYERLEVEL" val="1_1_1"/>
  <p:tag name="KSO_WM_TAG_VERSION" val="3.0"/>
  <p:tag name="KSO_WM_UNIT_SUBTYPE" val="a"/>
  <p:tag name="KSO_WM_UNIT_NOCLEAR" val="0"/>
  <p:tag name="KSO_WM_DIAGRAM_GROUP_CODE" val="l1-1"/>
  <p:tag name="KSO_WM_UNIT_TYPE" val="l_h_f"/>
  <p:tag name="KSO_WM_UNIT_INDEX" val="1_5_1"/>
  <p:tag name="KSO_WM_DIAGRAM_VERSION" val="3"/>
  <p:tag name="KSO_WM_DIAGRAM_COLOR_TRICK" val="1"/>
  <p:tag name="KSO_WM_DIAGRAM_COLOR_TEXT_CAN_REMOVE" val="n"/>
  <p:tag name="KSO_WM_UNIT_PRESET_TEXT" val="此处输入你的智能图形项正文"/>
  <p:tag name="KSO_WM_DIAGRAM_MAX_ITEMCNT" val="8"/>
  <p:tag name="KSO_WM_DIAGRAM_MIN_ITEMCNT" val="2"/>
  <p:tag name="KSO_WM_DIAGRAM_VIRTUALLY_FRAME" val="{&quot;height&quot;:352.7,&quot;width&quot;:808.4459135370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2_7*l_h_i*1_8_2"/>
  <p:tag name="KSO_WM_TEMPLATE_CATEGORY" val="diagram"/>
  <p:tag name="KSO_WM_TEMPLATE_INDEX" val="20230922"/>
  <p:tag name="KSO_WM_UNIT_LAYERLEVEL" val="1_1_1"/>
  <p:tag name="KSO_WM_TAG_VERSION" val="3.0"/>
  <p:tag name="KSO_WM_DIAGRAM_GROUP_CODE" val="l1-1"/>
  <p:tag name="KSO_WM_UNIT_TYPE" val="l_h_i"/>
  <p:tag name="KSO_WM_UNIT_INDEX" val="1_8_2"/>
  <p:tag name="KSO_WM_DIAGRAM_VERSION" val="3"/>
  <p:tag name="KSO_WM_DIAGRAM_COLOR_TRICK" val="1"/>
  <p:tag name="KSO_WM_DIAGRAM_COLOR_TEXT_CAN_REMOVE" val="n"/>
  <p:tag name="KSO_WM_UNIT_FILL_FORE_SCHEMECOLOR_INDEX" val="5"/>
  <p:tag name="KSO_WM_DIAGRAM_MAX_ITEMCNT" val="8"/>
  <p:tag name="KSO_WM_DIAGRAM_MIN_ITEMCNT" val="2"/>
  <p:tag name="KSO_WM_DIAGRAM_VIRTUALLY_FRAME" val="{&quot;height&quot;:352.7,&quot;width&quot;:808.4459135370455}"/>
  <p:tag name="KSO_WM_DIAGRAM_COLOR_MATCH_VALUE" val="{&quot;shape&quot;:{&quot;fill&quot;:{&quot;gradient&quot;:[{&quot;brightness&quot;:0,&quot;colorType&quot;:2,&quot;pos&quot;:0,&quot;rgb&quot;:&quot;#376fff&quot;,&quot;transparency&quot;:1},{&quot;brightness&quot;:0,&quot;colorType&quot;:1,&quot;foreColorIndex&quot;:5,&quot;pos&quot;:0.5899999737739563,&quot;transparency&quot;:1},{&quot;brightness&quot;:0,&quot;colorType&quot;:1,&quot;foreColorIndex&quot;:5,&quot;pos&quot;:1,&quot;transparency&quot;:0.879999995231628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2_7*l_h_a*1_8_1"/>
  <p:tag name="KSO_WM_TEMPLATE_CATEGORY" val="diagram"/>
  <p:tag name="KSO_WM_TEMPLATE_INDEX" val="20230922"/>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8_1"/>
  <p:tag name="KSO_WM_DIAGRAM_VERSION" val="3"/>
  <p:tag name="KSO_WM_DIAGRAM_COLOR_TRICK" val="1"/>
  <p:tag name="KSO_WM_DIAGRAM_COLOR_TEXT_CAN_REMOVE" val="n"/>
  <p:tag name="KSO_WM_UNIT_VALUE" val="12"/>
  <p:tag name="KSO_WM_UNIT_PRESET_TEXT" val="添加标题"/>
  <p:tag name="KSO_WM_UNIT_TEXT_FILL_FORE_SCHEMECOLOR_INDEX" val="5"/>
  <p:tag name="KSO_WM_DIAGRAM_MAX_ITEMCNT" val="8"/>
  <p:tag name="KSO_WM_DIAGRAM_MIN_ITEMCNT" val="2"/>
  <p:tag name="KSO_WM_DIAGRAM_VIRTUALLY_FRAME" val="{&quot;height&quot;:352.7,&quot;width&quot;:808.4459135370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2_7*l_h_f*1_8_1"/>
  <p:tag name="KSO_WM_TEMPLATE_CATEGORY" val="diagram"/>
  <p:tag name="KSO_WM_TEMPLATE_INDEX" val="20230922"/>
  <p:tag name="KSO_WM_UNIT_LAYERLEVEL" val="1_1_1"/>
  <p:tag name="KSO_WM_TAG_VERSION" val="3.0"/>
  <p:tag name="KSO_WM_UNIT_SUBTYPE" val="a"/>
  <p:tag name="KSO_WM_UNIT_NOCLEAR" val="0"/>
  <p:tag name="KSO_WM_DIAGRAM_GROUP_CODE" val="l1-1"/>
  <p:tag name="KSO_WM_UNIT_TYPE" val="l_h_f"/>
  <p:tag name="KSO_WM_UNIT_INDEX" val="1_8_1"/>
  <p:tag name="KSO_WM_DIAGRAM_VERSION" val="3"/>
  <p:tag name="KSO_WM_DIAGRAM_COLOR_TRICK" val="1"/>
  <p:tag name="KSO_WM_DIAGRAM_COLOR_TEXT_CAN_REMOVE" val="n"/>
  <p:tag name="KSO_WM_UNIT_VALUE" val="45"/>
  <p:tag name="KSO_WM_UNIT_PRESET_TEXT" val="此处输入你的智能图形项正文"/>
  <p:tag name="KSO_WM_DIAGRAM_MAX_ITEMCNT" val="8"/>
  <p:tag name="KSO_WM_DIAGRAM_MIN_ITEMCNT" val="2"/>
  <p:tag name="KSO_WM_DIAGRAM_VIRTUALLY_FRAME" val="{&quot;height&quot;:352.7,&quot;width&quot;:808.4459135370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2_7*l_h_i*1_7_2"/>
  <p:tag name="KSO_WM_TEMPLATE_CATEGORY" val="diagram"/>
  <p:tag name="KSO_WM_TEMPLATE_INDEX" val="20230922"/>
  <p:tag name="KSO_WM_UNIT_LAYERLEVEL" val="1_1_1"/>
  <p:tag name="KSO_WM_TAG_VERSION" val="3.0"/>
  <p:tag name="KSO_WM_DIAGRAM_GROUP_CODE" val="l1-1"/>
  <p:tag name="KSO_WM_UNIT_TYPE" val="l_h_i"/>
  <p:tag name="KSO_WM_UNIT_INDEX" val="1_7_2"/>
  <p:tag name="KSO_WM_DIAGRAM_VERSION" val="3"/>
  <p:tag name="KSO_WM_DIAGRAM_COLOR_TRICK" val="1"/>
  <p:tag name="KSO_WM_DIAGRAM_COLOR_TEXT_CAN_REMOVE" val="n"/>
  <p:tag name="KSO_WM_UNIT_FILL_FORE_SCHEMECOLOR_INDEX" val="5"/>
  <p:tag name="KSO_WM_DIAGRAM_MAX_ITEMCNT" val="8"/>
  <p:tag name="KSO_WM_DIAGRAM_MIN_ITEMCNT" val="2"/>
  <p:tag name="KSO_WM_DIAGRAM_VIRTUALLY_FRAME" val="{&quot;height&quot;:352.7,&quot;width&quot;:808.4459135370455}"/>
  <p:tag name="KSO_WM_DIAGRAM_COLOR_MATCH_VALUE" val="{&quot;shape&quot;:{&quot;fill&quot;:{&quot;gradient&quot;:[{&quot;brightness&quot;:0,&quot;colorType&quot;:2,&quot;pos&quot;:0,&quot;rgb&quot;:&quot;#376fff&quot;,&quot;transparency&quot;:1},{&quot;brightness&quot;:0,&quot;colorType&quot;:1,&quot;foreColorIndex&quot;:5,&quot;pos&quot;:0.5899999737739563,&quot;transparency&quot;:1},{&quot;brightness&quot;:0,&quot;colorType&quot;:1,&quot;foreColorIndex&quot;:5,&quot;pos&quot;:1,&quot;transparency&quot;:0.879999995231628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2_7*l_h_a*1_7_1"/>
  <p:tag name="KSO_WM_TEMPLATE_CATEGORY" val="diagram"/>
  <p:tag name="KSO_WM_TEMPLATE_INDEX" val="20230922"/>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7_1"/>
  <p:tag name="KSO_WM_DIAGRAM_VERSION" val="3"/>
  <p:tag name="KSO_WM_DIAGRAM_COLOR_TRICK" val="1"/>
  <p:tag name="KSO_WM_DIAGRAM_COLOR_TEXT_CAN_REMOVE" val="n"/>
  <p:tag name="KSO_WM_UNIT_PRESET_TEXT" val="添加标题"/>
  <p:tag name="KSO_WM_UNIT_TEXT_FILL_FORE_SCHEMECOLOR_INDEX" val="5"/>
  <p:tag name="KSO_WM_DIAGRAM_MAX_ITEMCNT" val="8"/>
  <p:tag name="KSO_WM_DIAGRAM_MIN_ITEMCNT" val="2"/>
  <p:tag name="KSO_WM_DIAGRAM_VIRTUALLY_FRAME" val="{&quot;height&quot;:352.7,&quot;width&quot;:808.4459135370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2_7*l_h_f*1_7_1"/>
  <p:tag name="KSO_WM_TEMPLATE_CATEGORY" val="diagram"/>
  <p:tag name="KSO_WM_TEMPLATE_INDEX" val="20230922"/>
  <p:tag name="KSO_WM_UNIT_LAYERLEVEL" val="1_1_1"/>
  <p:tag name="KSO_WM_TAG_VERSION" val="3.0"/>
  <p:tag name="KSO_WM_UNIT_SUBTYPE" val="a"/>
  <p:tag name="KSO_WM_UNIT_NOCLEAR" val="0"/>
  <p:tag name="KSO_WM_DIAGRAM_GROUP_CODE" val="l1-1"/>
  <p:tag name="KSO_WM_UNIT_TYPE" val="l_h_f"/>
  <p:tag name="KSO_WM_UNIT_INDEX" val="1_7_1"/>
  <p:tag name="KSO_WM_DIAGRAM_VERSION" val="3"/>
  <p:tag name="KSO_WM_DIAGRAM_COLOR_TRICK" val="1"/>
  <p:tag name="KSO_WM_DIAGRAM_COLOR_TEXT_CAN_REMOVE" val="n"/>
  <p:tag name="KSO_WM_UNIT_PRESET_TEXT" val="此处输入你的智能图形项正文"/>
  <p:tag name="KSO_WM_DIAGRAM_MAX_ITEMCNT" val="8"/>
  <p:tag name="KSO_WM_DIAGRAM_MIN_ITEMCNT" val="2"/>
  <p:tag name="KSO_WM_DIAGRAM_VIRTUALLY_FRAME" val="{&quot;height&quot;:352.7,&quot;width&quot;:808.4459135370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i"/>
  <p:tag name="KSO_WM_UNIT_INDEX" val="1_6_1"/>
  <p:tag name="KSO_WM_UNIT_ID" val="diagram20230922_7*l_h_i*1_6_1"/>
  <p:tag name="KSO_WM_TEMPLATE_CATEGORY" val="diagram"/>
  <p:tag name="KSO_WM_TEMPLATE_INDEX" val="2023092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SUBTYPE" val="d"/>
  <p:tag name="KSO_WM_UNIT_PRESET_TEXT" val="6"/>
  <p:tag name="KSO_WM_UNIT_TEXT_FILL_FORE_SCHEMECOLOR_INDEX" val="5"/>
  <p:tag name="KSO_WM_DIAGRAM_MAX_ITEMCNT" val="8"/>
  <p:tag name="KSO_WM_DIAGRAM_MIN_ITEMCNT" val="2"/>
  <p:tag name="KSO_WM_DIAGRAM_VIRTUALLY_FRAME" val="{&quot;height&quot;:352.7,&quot;width&quot;:808.4459135370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2199999988079071,&quot;transparency&quot;:0},{&quot;brightness&quot;:0,&quot;colorType&quot;:1,&quot;foreColorIndex&quot;:5,&quot;pos&quot;:0.6200000047683716,&quot;transparency&quot;:0.5},{&quot;brightness&quot;:0,&quot;colorType&quot;:1,&quot;foreColorIndex&quot;:5,&quot;pos&quot;:0.6399999856948853,&quot;transparency&quot;:1}],&quot;type&quot;:3},&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i"/>
  <p:tag name="KSO_WM_UNIT_INDEX" val="1_5_1"/>
  <p:tag name="KSO_WM_UNIT_ID" val="diagram20230922_7*l_h_i*1_5_1"/>
  <p:tag name="KSO_WM_TEMPLATE_CATEGORY" val="diagram"/>
  <p:tag name="KSO_WM_TEMPLATE_INDEX" val="2023092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SUBTYPE" val="d"/>
  <p:tag name="KSO_WM_UNIT_PRESET_TEXT" val="5"/>
  <p:tag name="KSO_WM_UNIT_TEXT_FILL_FORE_SCHEMECOLOR_INDEX" val="5"/>
  <p:tag name="KSO_WM_DIAGRAM_MAX_ITEMCNT" val="8"/>
  <p:tag name="KSO_WM_DIAGRAM_MIN_ITEMCNT" val="2"/>
  <p:tag name="KSO_WM_DIAGRAM_VIRTUALLY_FRAME" val="{&quot;height&quot;:352.7,&quot;width&quot;:808.4459135370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2199999988079071,&quot;transparency&quot;:0},{&quot;brightness&quot;:0,&quot;colorType&quot;:1,&quot;foreColorIndex&quot;:5,&quot;pos&quot;:0.6200000047683716,&quot;transparency&quot;:0.5},{&quot;brightness&quot;:0,&quot;colorType&quot;:1,&quot;foreColorIndex&quot;:5,&quot;pos&quot;:0.6399999856948853,&quot;transparency&quot;:1}],&quot;type&quot;:3},&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i"/>
  <p:tag name="KSO_WM_UNIT_INDEX" val="1_8_1"/>
  <p:tag name="KSO_WM_UNIT_ID" val="diagram20230922_7*l_h_i*1_8_1"/>
  <p:tag name="KSO_WM_TEMPLATE_CATEGORY" val="diagram"/>
  <p:tag name="KSO_WM_TEMPLATE_INDEX" val="2023092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SUBTYPE" val="d"/>
  <p:tag name="KSO_WM_UNIT_PRESET_TEXT" val="8"/>
  <p:tag name="KSO_WM_UNIT_TEXT_FILL_FORE_SCHEMECOLOR_INDEX" val="5"/>
  <p:tag name="KSO_WM_DIAGRAM_MAX_ITEMCNT" val="8"/>
  <p:tag name="KSO_WM_DIAGRAM_MIN_ITEMCNT" val="2"/>
  <p:tag name="KSO_WM_DIAGRAM_VIRTUALLY_FRAME" val="{&quot;height&quot;:352.7,&quot;width&quot;:808.4459135370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2199999988079071,&quot;transparency&quot;:0},{&quot;brightness&quot;:0,&quot;colorType&quot;:1,&quot;foreColorIndex&quot;:5,&quot;pos&quot;:0.6200000047683716,&quot;transparency&quot;:0.5},{&quot;brightness&quot;:0,&quot;colorType&quot;:1,&quot;foreColorIndex&quot;:5,&quot;pos&quot;:0.6399999856948853,&quot;transparency&quot;:1}],&quot;type&quot;:3},&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i"/>
  <p:tag name="KSO_WM_UNIT_INDEX" val="1_7_1"/>
  <p:tag name="KSO_WM_UNIT_ID" val="diagram20230922_7*l_h_i*1_7_1"/>
  <p:tag name="KSO_WM_TEMPLATE_CATEGORY" val="diagram"/>
  <p:tag name="KSO_WM_TEMPLATE_INDEX" val="2023092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SUBTYPE" val="d"/>
  <p:tag name="KSO_WM_UNIT_PRESET_TEXT" val="7"/>
  <p:tag name="KSO_WM_UNIT_TEXT_FILL_FORE_SCHEMECOLOR_INDEX" val="5"/>
  <p:tag name="KSO_WM_DIAGRAM_MAX_ITEMCNT" val="8"/>
  <p:tag name="KSO_WM_DIAGRAM_MIN_ITEMCNT" val="2"/>
  <p:tag name="KSO_WM_DIAGRAM_VIRTUALLY_FRAME" val="{&quot;height&quot;:352.7,&quot;width&quot;:808.4459135370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2199999988079071,&quot;transparency&quot;:0},{&quot;brightness&quot;:0,&quot;colorType&quot;:1,&quot;foreColorIndex&quot;:5,&quot;pos&quot;:0.6200000047683716,&quot;transparency&quot;:0.5},{&quot;brightness&quot;:0,&quot;colorType&quot;:1,&quot;foreColorIndex&quot;:5,&quot;pos&quot;:0.6399999856948853,&quot;transparency&quot;:1}],&quot;type&quot;:3},&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7.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UNIT_ID" val="diagram20230922_7*l_h_a*1_2_1"/>
  <p:tag name="KSO_WM_TEMPLATE_CATEGORY" val="diagram"/>
  <p:tag name="KSO_WM_TEMPLATE_INDEX" val="20230922"/>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添加标题"/>
  <p:tag name="KSO_WM_UNIT_TEXT_FILL_FORE_SCHEMECOLOR_INDEX" val="5"/>
  <p:tag name="KSO_WM_DIAGRAM_MAX_ITEMCNT" val="8"/>
  <p:tag name="KSO_WM_DIAGRAM_MIN_ITEMCNT" val="2"/>
  <p:tag name="KSO_WM_DIAGRAM_VIRTUALLY_FRAME" val="{&quot;height&quot;:352.7,&quot;width&quot;:808.4459135370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5_2*l_h_i*1_1_1"/>
  <p:tag name="KSO_WM_TEMPLATE_CATEGORY" val="diagram"/>
  <p:tag name="KSO_WM_TEMPLATE_INDEX" val="20230925"/>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1"/>
  <p:tag name="KSO_WM_UNIT_FILL_FORE_SCHEMECOLOR_INDEX" val="5"/>
  <p:tag name="KSO_WM_DIAGRAM_MAX_ITEMCNT" val="6"/>
  <p:tag name="KSO_WM_DIAGRAM_MIN_ITEMCNT" val="2"/>
  <p:tag name="KSO_WM_DIAGRAM_VIRTUALLY_FRAME" val="{&quot;height&quot;:375.1595667497788,&quot;left&quot;:-5.261624977339761,&quot;top&quot;:122.59043325022121,&quot;width&quot;:911.8434072556392}"/>
  <p:tag name="KSO_WM_DIAGRAM_COLOR_MATCH_VALUE" val="{&quot;shape&quot;:{&quot;fill&quot;:{&quot;gradient&quot;:[{&quot;brightness&quot;:0.20000000298023224,&quot;colorType&quot;:1,&quot;foreColorIndex&quot;:5,&quot;pos&quot;:0.20000000298023224,&quot;transparency&quot;:0},{&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5_2*l_h_i*1_1_3"/>
  <p:tag name="KSO_WM_TEMPLATE_CATEGORY" val="diagram"/>
  <p:tag name="KSO_WM_TEMPLATE_INDEX" val="20230925"/>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3"/>
  <p:tag name="KSO_WM_UNIT_PRESET_TEXT" val="&#10;"/>
  <p:tag name="KSO_WM_DIAGRAM_MAX_ITEMCNT" val="6"/>
  <p:tag name="KSO_WM_DIAGRAM_MIN_ITEMCNT" val="2"/>
  <p:tag name="KSO_WM_DIAGRAM_VIRTUALLY_FRAME" val="{&quot;height&quot;:375.1595667497788,&quot;left&quot;:-5.261624977339761,&quot;top&quot;:122.59043325022121,&quot;width&quot;:911.8434072556392}"/>
  <p:tag name="KSO_WM_DIAGRAM_COLOR_MATCH_VALUE" val="{&quot;shape&quot;:{&quot;fill&quot;:{&quot;gradient&quot;:[{&quot;brightness&quot;:0,&quot;colorType&quot;:2,&quot;pos&quot;:0,&quot;rgb&quot;:&quot;#ffffff&quot;,&quot;transparency&quot;:0.10000000149011612},{&quot;brightness&quot;:0,&quot;colorType&quot;:2,&quot;pos&quot;:1,&quot;rgb&quot;:&quot;#ffffff&quot;,&quot;transparency&quot;:0.4000000059604645}],&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25_2*l_h_f*1_1_1"/>
  <p:tag name="KSO_WM_TEMPLATE_CATEGORY" val="diagram"/>
  <p:tag name="KSO_WM_TEMPLATE_INDEX" val="2023092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PRESET_TEXT" val="单击此处输入你的项正文，文字是您思想的提炼"/>
  <p:tag name="KSO_WM_DIAGRAM_MAX_ITEMCNT" val="6"/>
  <p:tag name="KSO_WM_DIAGRAM_MIN_ITEMCNT" val="2"/>
  <p:tag name="KSO_WM_DIAGRAM_VIRTUALLY_FRAME" val="{&quot;height&quot;:375.1595667497788,&quot;left&quot;:-5.261624977339761,&quot;top&quot;:122.59043325022121,&quot;width&quot;:911.84340725563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20000000298023224},&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25_2*l_h_a*1_1_1"/>
  <p:tag name="KSO_WM_TEMPLATE_CATEGORY" val="diagram"/>
  <p:tag name="KSO_WM_TEMPLATE_INDEX" val="2023092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PRESET_TEXT" val="添加项标题"/>
  <p:tag name="KSO_WM_DIAGRAM_MAX_ITEMCNT" val="6"/>
  <p:tag name="KSO_WM_DIAGRAM_MIN_ITEMCNT" val="2"/>
  <p:tag name="KSO_WM_DIAGRAM_VIRTUALLY_FRAME" val="{&quot;height&quot;:375.1595667497788,&quot;left&quot;:-5.261624977339761,&quot;top&quot;:122.59043325022121,&quot;width&quot;:911.84340725563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2"/>
  <p:tag name="KSO_WM_UNIT_ID" val="diagram20230925_2*l_h_i*1_1_2"/>
  <p:tag name="KSO_WM_TEMPLATE_CATEGORY" val="diagram"/>
  <p:tag name="KSO_WM_TEMPLATE_INDEX" val="2023092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PRESET_TEXT" val="01"/>
  <p:tag name="KSO_WM_UNIT_TEXT_FILL_FORE_SCHEMECOLOR_INDEX" val="5"/>
  <p:tag name="KSO_WM_DIAGRAM_MAX_ITEMCNT" val="6"/>
  <p:tag name="KSO_WM_DIAGRAM_MIN_ITEMCNT" val="2"/>
  <p:tag name="KSO_WM_DIAGRAM_VIRTUALLY_FRAME" val="{&quot;height&quot;:375.1595667497788,&quot;left&quot;:-5.261624977339761,&quot;top&quot;:122.59043325022121,&quot;width&quot;:911.84340725563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10000000149011612},&quot;type&quot;:1},&quot;glow&quot;:{&quot;colorType&quot;:0},&quot;line&quot;:{&quot;type&quot;:0},&quot;shadow&quot;:{&quot;brightness&quot;:0,&quot;colorType&quot;:1,&quot;foreColorIndex&quot;:14,&quot;transparency&quot;:0.20000000298023224},&quot;threeD&quot;:{&quot;curvedSurface&quot;:{&quot;brightness&quot;:0,&quot;colorType&quot;:2,&quot;rgb&quot;:&quot;#000000&quot;},&quot;depth&quot;:{&quot;colorType&quot;:0}}}}"/>
  <p:tag name="KSO_WM_DIAGRAM_USE_COLOR_VALUE" val="{&quot;color_scheme&quot;:1,&quot;color_type&quot;:1,&quot;theme_color_indexes&quot;:[]}"/>
</p:tagLst>
</file>

<file path=ppt/tags/tag5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5_2*l_h_x*1_1_4"/>
  <p:tag name="KSO_WM_TEMPLATE_CATEGORY" val="diagram"/>
  <p:tag name="KSO_WM_TEMPLATE_INDEX" val="20230925"/>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x"/>
  <p:tag name="KSO_WM_UNIT_INDEX" val="1_1_4"/>
  <p:tag name="KSO_WM_UNIT_VALUE" val="140*140"/>
  <p:tag name="KSO_WM_DIAGRAM_MAX_ITEMCNT" val="6"/>
  <p:tag name="KSO_WM_DIAGRAM_MIN_ITEMCNT" val="2"/>
  <p:tag name="KSO_WM_DIAGRAM_VIRTUALLY_FRAME" val="{&quot;height&quot;:375.1595667497788,&quot;left&quot;:-5.261624977339761,&quot;top&quot;:122.59043325022121,&quot;width&quot;:911.8434072556392}"/>
  <p:tag name="KSO_WM_DIAGRAM_COLOR_MATCH_VALUE" val="{&quot;shape&quot;:{&quot;fill&quot;:{&quot;solid&quot;:{&quot;brightness&quot;:0,&quot;colorType&quot;:2,&quot;rgb&quot;:&quot;#ffffff&quot;,&quot;transparency&quot;:0.8999999761581421},&quot;type&quot;:1},&quot;glow&quot;:{&quot;colorType&quot;:0},&quot;line&quot;:{&quot;type&quot;:0},&quot;shadow&quot;:{&quot;brightness&quot;:0,&quot;colorType&quot;:1,&quot;foreColorIndex&quot;:14,&quot;transparency&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5_2*l_h_i*1_2_1"/>
  <p:tag name="KSO_WM_TEMPLATE_CATEGORY" val="diagram"/>
  <p:tag name="KSO_WM_TEMPLATE_INDEX" val="20230925"/>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1"/>
  <p:tag name="KSO_WM_UNIT_FILL_FORE_SCHEMECOLOR_INDEX" val="6"/>
  <p:tag name="KSO_WM_DIAGRAM_MAX_ITEMCNT" val="6"/>
  <p:tag name="KSO_WM_DIAGRAM_MIN_ITEMCNT" val="2"/>
  <p:tag name="KSO_WM_DIAGRAM_VIRTUALLY_FRAME" val="{&quot;height&quot;:375.1595667497788,&quot;left&quot;:-5.261624977339761,&quot;top&quot;:122.59043325022121,&quot;width&quot;:911.8434072556392}"/>
  <p:tag name="KSO_WM_DIAGRAM_COLOR_MATCH_VALUE" val="{&quot;shape&quot;:{&quot;fill&quot;:{&quot;gradient&quot;:[{&quot;brightness&quot;:0.20000000298023224,&quot;colorType&quot;:1,&quot;foreColorIndex&quot;:6,&quot;pos&quot;:0.20000000298023224,&quot;transparency&quot;:0},{&quot;brightness&quot;:0.4000000059604645,&quot;colorType&quot;:1,&quot;foreColorIndex&quot;:6,&quot;pos&quot;:0,&quot;transparency&quot;:0},{&quot;brightness&quot;:0,&quot;colorType&quot;:1,&quot;foreColorIndex&quot;:6,&quot;pos&quot;:1,&quot;transparency&quot;:0}],&quot;type&quot;:3},&quot;glow&quot;:{&quot;colorType&quot;:0},&quot;line&quot;:{&quot;type&quot;:0},&quot;shadow&quot;:{&quot;brightness&quot;:-0.25,&quot;colorType&quot;:1,&quot;foreColorIndex&quot;:6,&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5_2*l_h_i*1_2_3"/>
  <p:tag name="KSO_WM_TEMPLATE_CATEGORY" val="diagram"/>
  <p:tag name="KSO_WM_TEMPLATE_INDEX" val="20230925"/>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3"/>
  <p:tag name="KSO_WM_UNIT_PRESET_TEXT" val="&#10;"/>
  <p:tag name="KSO_WM_DIAGRAM_MAX_ITEMCNT" val="6"/>
  <p:tag name="KSO_WM_DIAGRAM_MIN_ITEMCNT" val="2"/>
  <p:tag name="KSO_WM_DIAGRAM_VIRTUALLY_FRAME" val="{&quot;height&quot;:375.1595667497788,&quot;left&quot;:-5.261624977339761,&quot;top&quot;:122.59043325022121,&quot;width&quot;:911.8434072556392}"/>
  <p:tag name="KSO_WM_DIAGRAM_COLOR_MATCH_VALUE" val="{&quot;shape&quot;:{&quot;fill&quot;:{&quot;gradient&quot;:[{&quot;brightness&quot;:0,&quot;colorType&quot;:2,&quot;pos&quot;:0,&quot;rgb&quot;:&quot;#ffffff&quot;,&quot;transparency&quot;:0.10000000149011612},{&quot;brightness&quot;:0,&quot;colorType&quot;:2,&quot;pos&quot;:1,&quot;rgb&quot;:&quot;#ffffff&quot;,&quot;transparency&quot;:0.4000000059604645}],&quot;type&quot;:3},&quot;glow&quot;:{&quot;colorType&quot;:0},&quot;line&quot;:{&quot;type&quot;:0},&quot;shadow&quot;:{&quot;brightness&quot;:0,&quot;colorType&quot;:1,&quot;foreColorIndex&quot;:6,&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25_2*l_h_f*1_2_1"/>
  <p:tag name="KSO_WM_TEMPLATE_CATEGORY" val="diagram"/>
  <p:tag name="KSO_WM_TEMPLATE_INDEX" val="2023092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PRESET_TEXT" val="单击此处输入你的项正文，文字是您思想的提炼"/>
  <p:tag name="KSO_WM_DIAGRAM_MAX_ITEMCNT" val="6"/>
  <p:tag name="KSO_WM_DIAGRAM_MIN_ITEMCNT" val="2"/>
  <p:tag name="KSO_WM_DIAGRAM_VIRTUALLY_FRAME" val="{&quot;height&quot;:375.1595667497788,&quot;left&quot;:-5.261624977339761,&quot;top&quot;:122.59043325022121,&quot;width&quot;:911.84340725563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20000000298023224},&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25_2*l_h_a*1_2_1"/>
  <p:tag name="KSO_WM_TEMPLATE_CATEGORY" val="diagram"/>
  <p:tag name="KSO_WM_TEMPLATE_INDEX" val="2023092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PRESET_TEXT" val="添加项标题"/>
  <p:tag name="KSO_WM_DIAGRAM_MAX_ITEMCNT" val="6"/>
  <p:tag name="KSO_WM_DIAGRAM_MIN_ITEMCNT" val="2"/>
  <p:tag name="KSO_WM_DIAGRAM_VIRTUALLY_FRAME" val="{&quot;height&quot;:375.1595667497788,&quot;left&quot;:-5.261624977339761,&quot;top&quot;:122.59043325022121,&quot;width&quot;:911.84340725563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2"/>
  <p:tag name="KSO_WM_UNIT_ID" val="diagram20230925_2*l_h_i*1_2_2"/>
  <p:tag name="KSO_WM_TEMPLATE_CATEGORY" val="diagram"/>
  <p:tag name="KSO_WM_TEMPLATE_INDEX" val="2023092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PRESET_TEXT" val="02"/>
  <p:tag name="KSO_WM_UNIT_TEXT_FILL_FORE_SCHEMECOLOR_INDEX" val="6"/>
  <p:tag name="KSO_WM_DIAGRAM_MAX_ITEMCNT" val="6"/>
  <p:tag name="KSO_WM_DIAGRAM_MIN_ITEMCNT" val="2"/>
  <p:tag name="KSO_WM_DIAGRAM_VIRTUALLY_FRAME" val="{&quot;height&quot;:375.1595667497788,&quot;left&quot;:-5.261624977339761,&quot;top&quot;:122.59043325022121,&quot;width&quot;:911.84340725563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10000000149011612},&quot;type&quot;:1},&quot;glow&quot;:{&quot;colorType&quot;:0},&quot;line&quot;:{&quot;type&quot;:0},&quot;shadow&quot;:{&quot;brightness&quot;:0,&quot;colorType&quot;:1,&quot;foreColorIndex&quot;:14,&quot;transparency&quot;:0.20000000298023224},&quot;threeD&quot;:{&quot;curvedSurface&quot;:{&quot;brightness&quot;:0,&quot;colorType&quot;:2,&quot;rgb&quot;:&quot;#000000&quot;},&quot;depth&quot;:{&quot;colorType&quot;:0}}}}"/>
  <p:tag name="KSO_WM_DIAGRAM_USE_COLOR_VALUE" val="{&quot;color_scheme&quot;:1,&quot;color_type&quot;:1,&quot;theme_color_indexes&quot;:[]}"/>
</p:tagLst>
</file>

<file path=ppt/tags/tag6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5_2*l_h_x*1_2_4"/>
  <p:tag name="KSO_WM_TEMPLATE_CATEGORY" val="diagram"/>
  <p:tag name="KSO_WM_TEMPLATE_INDEX" val="20230925"/>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x"/>
  <p:tag name="KSO_WM_UNIT_INDEX" val="1_2_4"/>
  <p:tag name="KSO_WM_UNIT_VALUE" val="140*140"/>
  <p:tag name="KSO_WM_DIAGRAM_MAX_ITEMCNT" val="6"/>
  <p:tag name="KSO_WM_DIAGRAM_MIN_ITEMCNT" val="2"/>
  <p:tag name="KSO_WM_DIAGRAM_VIRTUALLY_FRAME" val="{&quot;height&quot;:375.1595667497788,&quot;left&quot;:-5.261624977339761,&quot;top&quot;:122.59043325022121,&quot;width&quot;:911.8434072556392}"/>
  <p:tag name="KSO_WM_DIAGRAM_COLOR_MATCH_VALUE" val="{&quot;shape&quot;:{&quot;fill&quot;:{&quot;solid&quot;:{&quot;brightness&quot;:0,&quot;colorType&quot;:2,&quot;rgb&quot;:&quot;#ffffff&quot;,&quot;transparency&quot;:0.8999999761581421},&quot;type&quot;:1},&quot;glow&quot;:{&quot;colorType&quot;:0},&quot;line&quot;:{&quot;type&quot;:0},&quot;shadow&quot;:{&quot;brightness&quot;:0,&quot;colorType&quot;:1,&quot;foreColorIndex&quot;:14,&quot;transparency&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6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5_2*l_h_i*1_3_1"/>
  <p:tag name="KSO_WM_TEMPLATE_CATEGORY" val="diagram"/>
  <p:tag name="KSO_WM_TEMPLATE_INDEX" val="20230925"/>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1"/>
  <p:tag name="KSO_WM_UNIT_FILL_FORE_SCHEMECOLOR_INDEX" val="7"/>
  <p:tag name="KSO_WM_DIAGRAM_MAX_ITEMCNT" val="6"/>
  <p:tag name="KSO_WM_DIAGRAM_MIN_ITEMCNT" val="2"/>
  <p:tag name="KSO_WM_DIAGRAM_VIRTUALLY_FRAME" val="{&quot;height&quot;:375.1595667497788,&quot;left&quot;:-5.261624977339761,&quot;top&quot;:122.59043325022121,&quot;width&quot;:911.8434072556392}"/>
  <p:tag name="KSO_WM_DIAGRAM_COLOR_MATCH_VALUE" val="{&quot;shape&quot;:{&quot;fill&quot;:{&quot;gradient&quot;:[{&quot;brightness&quot;:0.20000000298023224,&quot;colorType&quot;:1,&quot;foreColorIndex&quot;:7,&quot;pos&quot;:0.20000000298023224,&quot;transparency&quot;:0},{&quot;brightness&quot;:0.4000000059604645,&quot;colorType&quot;:1,&quot;foreColorIndex&quot;:7,&quot;pos&quot;:0,&quot;transparency&quot;:0},{&quot;brightness&quot;:0,&quot;colorType&quot;:1,&quot;foreColorIndex&quot;:7,&quot;pos&quot;:1,&quot;transparency&quot;:0}],&quot;type&quot;:3},&quot;glow&quot;:{&quot;colorType&quot;:0},&quot;line&quot;:{&quot;type&quot;:0},&quot;shadow&quot;:{&quot;brightness&quot;:-0.25,&quot;colorType&quot;:1,&quot;foreColorIndex&quot;:7,&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5_2*l_h_i*1_3_3"/>
  <p:tag name="KSO_WM_TEMPLATE_CATEGORY" val="diagram"/>
  <p:tag name="KSO_WM_TEMPLATE_INDEX" val="20230925"/>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3"/>
  <p:tag name="KSO_WM_UNIT_PRESET_TEXT" val="&#10;"/>
  <p:tag name="KSO_WM_DIAGRAM_MAX_ITEMCNT" val="6"/>
  <p:tag name="KSO_WM_DIAGRAM_MIN_ITEMCNT" val="2"/>
  <p:tag name="KSO_WM_DIAGRAM_VIRTUALLY_FRAME" val="{&quot;height&quot;:375.1595667497788,&quot;left&quot;:-5.261624977339761,&quot;top&quot;:122.59043325022121,&quot;width&quot;:911.8434072556392}"/>
  <p:tag name="KSO_WM_DIAGRAM_COLOR_MATCH_VALUE" val="{&quot;shape&quot;:{&quot;fill&quot;:{&quot;gradient&quot;:[{&quot;brightness&quot;:0,&quot;colorType&quot;:2,&quot;pos&quot;:0,&quot;rgb&quot;:&quot;#ffffff&quot;,&quot;transparency&quot;:0.10000000149011612},{&quot;brightness&quot;:0,&quot;colorType&quot;:2,&quot;pos&quot;:1,&quot;rgb&quot;:&quot;#ffffff&quot;,&quot;transparency&quot;:0.4000000059604645}],&quot;type&quot;:3},&quot;glow&quot;:{&quot;colorType&quot;:0},&quot;line&quot;:{&quot;type&quot;:0},&quot;shadow&quot;:{&quot;brightness&quot;:0,&quot;colorType&quot;:1,&quot;foreColorIndex&quot;:7,&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25_2*l_h_f*1_3_1"/>
  <p:tag name="KSO_WM_TEMPLATE_CATEGORY" val="diagram"/>
  <p:tag name="KSO_WM_TEMPLATE_INDEX" val="2023092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PRESET_TEXT" val="单击此处输入你的项正文，文字是您思想的提炼"/>
  <p:tag name="KSO_WM_DIAGRAM_MAX_ITEMCNT" val="6"/>
  <p:tag name="KSO_WM_DIAGRAM_MIN_ITEMCNT" val="2"/>
  <p:tag name="KSO_WM_DIAGRAM_VIRTUALLY_FRAME" val="{&quot;height&quot;:375.1595667497788,&quot;left&quot;:-5.261624977339761,&quot;top&quot;:122.59043325022121,&quot;width&quot;:911.84340725563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20000000298023224},&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25_2*l_h_a*1_3_1"/>
  <p:tag name="KSO_WM_TEMPLATE_CATEGORY" val="diagram"/>
  <p:tag name="KSO_WM_TEMPLATE_INDEX" val="2023092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PRESET_TEXT" val="添加项标题"/>
  <p:tag name="KSO_WM_DIAGRAM_MAX_ITEMCNT" val="6"/>
  <p:tag name="KSO_WM_DIAGRAM_MIN_ITEMCNT" val="2"/>
  <p:tag name="KSO_WM_DIAGRAM_VIRTUALLY_FRAME" val="{&quot;height&quot;:375.1595667497788,&quot;left&quot;:-5.261624977339761,&quot;top&quot;:122.59043325022121,&quot;width&quot;:911.84340725563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diagram20230925_2*l_h_i*1_3_2"/>
  <p:tag name="KSO_WM_TEMPLATE_CATEGORY" val="diagram"/>
  <p:tag name="KSO_WM_TEMPLATE_INDEX" val="20230925"/>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PRESET_TEXT" val="03"/>
  <p:tag name="KSO_WM_UNIT_TEXT_FILL_FORE_SCHEMECOLOR_INDEX" val="7"/>
  <p:tag name="KSO_WM_DIAGRAM_MAX_ITEMCNT" val="6"/>
  <p:tag name="KSO_WM_DIAGRAM_MIN_ITEMCNT" val="2"/>
  <p:tag name="KSO_WM_DIAGRAM_VIRTUALLY_FRAME" val="{&quot;height&quot;:375.1595667497788,&quot;left&quot;:-5.261624977339761,&quot;top&quot;:122.59043325022121,&quot;width&quot;:911.84340725563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10000000149011612},&quot;type&quot;:1},&quot;glow&quot;:{&quot;colorType&quot;:0},&quot;line&quot;:{&quot;type&quot;:0},&quot;shadow&quot;:{&quot;brightness&quot;:0,&quot;colorType&quot;:1,&quot;foreColorIndex&quot;:14,&quot;transparency&quot;:0.20000000298023224},&quot;threeD&quot;:{&quot;curvedSurface&quot;:{&quot;brightness&quot;:0,&quot;colorType&quot;:2,&quot;rgb&quot;:&quot;#000000&quot;},&quot;depth&quot;:{&quot;colorType&quot;:0}}}}"/>
  <p:tag name="KSO_WM_DIAGRAM_USE_COLOR_VALUE" val="{&quot;color_scheme&quot;:1,&quot;color_type&quot;:1,&quot;theme_color_indexes&quot;:[]}"/>
</p:tagLst>
</file>

<file path=ppt/tags/tag7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5_2*l_h_x*1_3_4"/>
  <p:tag name="KSO_WM_TEMPLATE_CATEGORY" val="diagram"/>
  <p:tag name="KSO_WM_TEMPLATE_INDEX" val="20230925"/>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x"/>
  <p:tag name="KSO_WM_UNIT_INDEX" val="1_3_4"/>
  <p:tag name="KSO_WM_UNIT_VALUE" val="140*140"/>
  <p:tag name="KSO_WM_DIAGRAM_MAX_ITEMCNT" val="6"/>
  <p:tag name="KSO_WM_DIAGRAM_MIN_ITEMCNT" val="2"/>
  <p:tag name="KSO_WM_DIAGRAM_VIRTUALLY_FRAME" val="{&quot;height&quot;:375.1595667497788,&quot;left&quot;:-5.261624977339761,&quot;top&quot;:122.59043325022121,&quot;width&quot;:911.8434072556392}"/>
  <p:tag name="KSO_WM_DIAGRAM_COLOR_MATCH_VALUE" val="{&quot;shape&quot;:{&quot;fill&quot;:{&quot;solid&quot;:{&quot;brightness&quot;:0,&quot;colorType&quot;:2,&quot;rgb&quot;:&quot;#ffffff&quot;,&quot;transparency&quot;:0.8999999761581421},&quot;type&quot;:1},&quot;glow&quot;:{&quot;colorType&quot;:0},&quot;line&quot;:{&quot;type&quot;:0},&quot;shadow&quot;:{&quot;brightness&quot;:0,&quot;colorType&quot;:1,&quot;foreColorIndex&quot;:14,&quot;transparency&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WPS">
  <a:themeElements>
    <a:clrScheme name="WPS">
      <a:dk1>
        <a:srgbClr val="000000"/>
      </a:dk1>
      <a:lt1>
        <a:srgbClr val="FFFFFF"/>
      </a:lt1>
      <a:dk2>
        <a:srgbClr val="0F1423"/>
      </a:dk2>
      <a:lt2>
        <a:srgbClr val="FFFFFF"/>
      </a:lt2>
      <a:accent1>
        <a:srgbClr val="4874CB"/>
      </a:accent1>
      <a:accent2>
        <a:srgbClr val="E6724B"/>
      </a:accent2>
      <a:accent3>
        <a:srgbClr val="EFBB1F"/>
      </a:accent3>
      <a:accent4>
        <a:srgbClr val="75BD42"/>
      </a:accent4>
      <a:accent5>
        <a:srgbClr val="30C0B4"/>
      </a:accent5>
      <a:accent6>
        <a:srgbClr val="E05269"/>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3238</Words>
  <Application>WPS 演示</Application>
  <PresentationFormat>宽屏</PresentationFormat>
  <Paragraphs>409</Paragraphs>
  <Slides>42</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42</vt:i4>
      </vt:variant>
    </vt:vector>
  </HeadingPairs>
  <TitlesOfParts>
    <vt:vector size="53" baseType="lpstr">
      <vt:lpstr>Arial</vt:lpstr>
      <vt:lpstr>宋体</vt:lpstr>
      <vt:lpstr>Wingdings</vt:lpstr>
      <vt:lpstr>思源黑体 Medium</vt:lpstr>
      <vt:lpstr>黑体</vt:lpstr>
      <vt:lpstr>Calibri</vt:lpstr>
      <vt:lpstr>汉真广标</vt:lpstr>
      <vt:lpstr>微软雅黑</vt:lpstr>
      <vt:lpstr>楷体</vt:lpstr>
      <vt:lpstr>Arial Unicode MS</vt:lpstr>
      <vt:lpstr>WPS</vt:lpstr>
      <vt:lpstr>科睿系统介绍+课程本位评估总述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Tao00</cp:lastModifiedBy>
  <cp:revision>78</cp:revision>
  <dcterms:created xsi:type="dcterms:W3CDTF">2023-08-23T06:15:00Z</dcterms:created>
  <dcterms:modified xsi:type="dcterms:W3CDTF">2024-03-13T02:24:36Z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32763678535D4586B7E8EB14EC855F33_12</vt:lpwstr>
  </property>
  <property fmtid="{D5CDD505-2E9C-101B-9397-08002B2CF9AE}" pid="3" name="KSOProductBuildVer">
    <vt:lpwstr>2052-12.1.0.16388</vt:lpwstr>
  </property>
</Properties>
</file>